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7" r:id="rId1"/>
  </p:sldMasterIdLst>
  <p:notesMasterIdLst>
    <p:notesMasterId r:id="rId77"/>
  </p:notesMasterIdLst>
  <p:handoutMasterIdLst>
    <p:handoutMasterId r:id="rId78"/>
  </p:handoutMasterIdLst>
  <p:sldIdLst>
    <p:sldId id="256" r:id="rId2"/>
    <p:sldId id="257" r:id="rId3"/>
    <p:sldId id="261" r:id="rId4"/>
    <p:sldId id="486" r:id="rId5"/>
    <p:sldId id="262" r:id="rId6"/>
    <p:sldId id="662" r:id="rId7"/>
    <p:sldId id="663" r:id="rId8"/>
    <p:sldId id="758" r:id="rId9"/>
    <p:sldId id="788" r:id="rId10"/>
    <p:sldId id="267" r:id="rId11"/>
    <p:sldId id="512" r:id="rId12"/>
    <p:sldId id="651" r:id="rId13"/>
    <p:sldId id="372" r:id="rId14"/>
    <p:sldId id="696" r:id="rId15"/>
    <p:sldId id="698" r:id="rId16"/>
    <p:sldId id="767" r:id="rId17"/>
    <p:sldId id="768" r:id="rId18"/>
    <p:sldId id="769" r:id="rId19"/>
    <p:sldId id="770" r:id="rId20"/>
    <p:sldId id="771" r:id="rId21"/>
    <p:sldId id="772" r:id="rId22"/>
    <p:sldId id="773" r:id="rId23"/>
    <p:sldId id="774" r:id="rId24"/>
    <p:sldId id="775" r:id="rId25"/>
    <p:sldId id="454" r:id="rId26"/>
    <p:sldId id="703" r:id="rId27"/>
    <p:sldId id="692" r:id="rId28"/>
    <p:sldId id="699" r:id="rId29"/>
    <p:sldId id="410" r:id="rId30"/>
    <p:sldId id="759" r:id="rId31"/>
    <p:sldId id="760" r:id="rId32"/>
    <p:sldId id="272" r:id="rId33"/>
    <p:sldId id="273" r:id="rId34"/>
    <p:sldId id="510" r:id="rId35"/>
    <p:sldId id="632" r:id="rId36"/>
    <p:sldId id="279" r:id="rId37"/>
    <p:sldId id="713" r:id="rId38"/>
    <p:sldId id="289" r:id="rId39"/>
    <p:sldId id="761" r:id="rId40"/>
    <p:sldId id="299" r:id="rId41"/>
    <p:sldId id="546" r:id="rId42"/>
    <p:sldId id="762" r:id="rId43"/>
    <p:sldId id="765" r:id="rId44"/>
    <p:sldId id="764" r:id="rId45"/>
    <p:sldId id="763" r:id="rId46"/>
    <p:sldId id="285" r:id="rId47"/>
    <p:sldId id="766" r:id="rId48"/>
    <p:sldId id="650" r:id="rId49"/>
    <p:sldId id="704" r:id="rId50"/>
    <p:sldId id="653" r:id="rId51"/>
    <p:sldId id="783" r:id="rId52"/>
    <p:sldId id="784" r:id="rId53"/>
    <p:sldId id="785" r:id="rId54"/>
    <p:sldId id="776" r:id="rId55"/>
    <p:sldId id="779" r:id="rId56"/>
    <p:sldId id="781" r:id="rId57"/>
    <p:sldId id="780" r:id="rId58"/>
    <p:sldId id="782" r:id="rId59"/>
    <p:sldId id="548" r:id="rId60"/>
    <p:sldId id="612" r:id="rId61"/>
    <p:sldId id="654" r:id="rId62"/>
    <p:sldId id="710" r:id="rId63"/>
    <p:sldId id="787" r:id="rId64"/>
    <p:sldId id="471" r:id="rId65"/>
    <p:sldId id="711" r:id="rId66"/>
    <p:sldId id="786" r:id="rId67"/>
    <p:sldId id="680" r:id="rId68"/>
    <p:sldId id="732" r:id="rId69"/>
    <p:sldId id="789" r:id="rId70"/>
    <p:sldId id="682" r:id="rId71"/>
    <p:sldId id="681" r:id="rId72"/>
    <p:sldId id="777" r:id="rId73"/>
    <p:sldId id="778" r:id="rId74"/>
    <p:sldId id="645" r:id="rId75"/>
    <p:sldId id="430" r:id="rId76"/>
  </p:sldIdLst>
  <p:sldSz cx="9144000" cy="6858000" type="screen4x3"/>
  <p:notesSz cx="6858000" cy="994727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5" autoAdjust="0"/>
    <p:restoredTop sz="95038" autoAdjust="0"/>
  </p:normalViewPr>
  <p:slideViewPr>
    <p:cSldViewPr>
      <p:cViewPr varScale="1">
        <p:scale>
          <a:sx n="108" d="100"/>
          <a:sy n="108" d="100"/>
        </p:scale>
        <p:origin x="193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8" d="100"/>
          <a:sy n="48" d="100"/>
        </p:scale>
        <p:origin x="294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bilgi Yer Tutucusu 1">
            <a:extLst>
              <a:ext uri="{FF2B5EF4-FFF2-40B4-BE49-F238E27FC236}">
                <a16:creationId xmlns:a16="http://schemas.microsoft.com/office/drawing/2014/main" id="{36A28583-7967-98A7-FD88-F1895B0618FE}"/>
              </a:ext>
            </a:extLst>
          </p:cNvPr>
          <p:cNvSpPr>
            <a:spLocks noGrp="1"/>
          </p:cNvSpPr>
          <p:nvPr>
            <p:ph type="hdr" sz="quarter"/>
          </p:nvPr>
        </p:nvSpPr>
        <p:spPr>
          <a:xfrm>
            <a:off x="0" y="0"/>
            <a:ext cx="2971800" cy="498475"/>
          </a:xfrm>
          <a:prstGeom prst="rect">
            <a:avLst/>
          </a:prstGeom>
        </p:spPr>
        <p:txBody>
          <a:bodyPr vert="horz" lIns="91879" tIns="45939" rIns="91879" bIns="45939" rtlCol="0"/>
          <a:lstStyle>
            <a:lvl1pPr algn="l">
              <a:defRPr sz="1200">
                <a:latin typeface="Arial" panose="020B0604020202020204" pitchFamily="34" charset="0"/>
                <a:ea typeface="ヒラギノ角ゴ Pro W3" pitchFamily="1" charset="-128"/>
                <a:cs typeface="+mn-cs"/>
              </a:defRPr>
            </a:lvl1pPr>
          </a:lstStyle>
          <a:p>
            <a:pPr>
              <a:defRPr/>
            </a:pPr>
            <a:endParaRPr lang="tr-TR"/>
          </a:p>
        </p:txBody>
      </p:sp>
      <p:sp>
        <p:nvSpPr>
          <p:cNvPr id="3" name="Veri Yer Tutucusu 2">
            <a:extLst>
              <a:ext uri="{FF2B5EF4-FFF2-40B4-BE49-F238E27FC236}">
                <a16:creationId xmlns:a16="http://schemas.microsoft.com/office/drawing/2014/main" id="{9EE75F6C-2E43-3BA3-2E43-2974009E77E4}"/>
              </a:ext>
            </a:extLst>
          </p:cNvPr>
          <p:cNvSpPr>
            <a:spLocks noGrp="1"/>
          </p:cNvSpPr>
          <p:nvPr>
            <p:ph type="dt" sz="quarter" idx="1"/>
          </p:nvPr>
        </p:nvSpPr>
        <p:spPr>
          <a:xfrm>
            <a:off x="3884613" y="0"/>
            <a:ext cx="2971800" cy="498475"/>
          </a:xfrm>
          <a:prstGeom prst="rect">
            <a:avLst/>
          </a:prstGeom>
        </p:spPr>
        <p:txBody>
          <a:bodyPr vert="horz" wrap="square" lIns="91879" tIns="45939" rIns="91879" bIns="45939" numCol="1" anchor="t" anchorCtr="0" compatLnSpc="1">
            <a:prstTxWarp prst="textNoShape">
              <a:avLst/>
            </a:prstTxWarp>
          </a:bodyPr>
          <a:lstStyle>
            <a:lvl1pPr algn="r">
              <a:defRPr sz="1200">
                <a:ea typeface="ヒラギノ角ゴ Pro W3" charset="-128"/>
                <a:cs typeface="+mn-cs"/>
              </a:defRPr>
            </a:lvl1pPr>
          </a:lstStyle>
          <a:p>
            <a:pPr>
              <a:defRPr/>
            </a:pPr>
            <a:fld id="{1D300B8A-377B-1C40-BF00-678665C951C8}" type="datetimeFigureOut">
              <a:rPr lang="tr-TR" altLang="tr-TR"/>
              <a:pPr>
                <a:defRPr/>
              </a:pPr>
              <a:t>14.12.2023</a:t>
            </a:fld>
            <a:endParaRPr lang="tr-TR" altLang="tr-TR"/>
          </a:p>
        </p:txBody>
      </p:sp>
      <p:sp>
        <p:nvSpPr>
          <p:cNvPr id="4" name="Altbilgi Yer Tutucusu 3">
            <a:extLst>
              <a:ext uri="{FF2B5EF4-FFF2-40B4-BE49-F238E27FC236}">
                <a16:creationId xmlns:a16="http://schemas.microsoft.com/office/drawing/2014/main" id="{080DEEE3-A8D1-2D05-71C4-1F6C1A933C11}"/>
              </a:ext>
            </a:extLst>
          </p:cNvPr>
          <p:cNvSpPr>
            <a:spLocks noGrp="1"/>
          </p:cNvSpPr>
          <p:nvPr>
            <p:ph type="ftr" sz="quarter" idx="2"/>
          </p:nvPr>
        </p:nvSpPr>
        <p:spPr>
          <a:xfrm>
            <a:off x="0" y="9448800"/>
            <a:ext cx="2971800" cy="498475"/>
          </a:xfrm>
          <a:prstGeom prst="rect">
            <a:avLst/>
          </a:prstGeom>
        </p:spPr>
        <p:txBody>
          <a:bodyPr vert="horz" lIns="91879" tIns="45939" rIns="91879" bIns="45939" rtlCol="0" anchor="b"/>
          <a:lstStyle>
            <a:lvl1pPr algn="l">
              <a:defRPr sz="1200">
                <a:latin typeface="Arial" panose="020B0604020202020204" pitchFamily="34" charset="0"/>
                <a:ea typeface="ヒラギノ角ゴ Pro W3" pitchFamily="1" charset="-128"/>
                <a:cs typeface="+mn-cs"/>
              </a:defRPr>
            </a:lvl1pPr>
          </a:lstStyle>
          <a:p>
            <a:pPr>
              <a:defRPr/>
            </a:pPr>
            <a:endParaRPr lang="tr-TR"/>
          </a:p>
        </p:txBody>
      </p:sp>
      <p:sp>
        <p:nvSpPr>
          <p:cNvPr id="5" name="Slayt Numarası Yer Tutucusu 4">
            <a:extLst>
              <a:ext uri="{FF2B5EF4-FFF2-40B4-BE49-F238E27FC236}">
                <a16:creationId xmlns:a16="http://schemas.microsoft.com/office/drawing/2014/main" id="{98A53603-0D10-5510-83EF-B3CEBD14EBF9}"/>
              </a:ext>
            </a:extLst>
          </p:cNvPr>
          <p:cNvSpPr>
            <a:spLocks noGrp="1"/>
          </p:cNvSpPr>
          <p:nvPr>
            <p:ph type="sldNum" sz="quarter" idx="3"/>
          </p:nvPr>
        </p:nvSpPr>
        <p:spPr>
          <a:xfrm>
            <a:off x="3884613" y="9448800"/>
            <a:ext cx="2971800" cy="498475"/>
          </a:xfrm>
          <a:prstGeom prst="rect">
            <a:avLst/>
          </a:prstGeom>
        </p:spPr>
        <p:txBody>
          <a:bodyPr vert="horz" wrap="square" lIns="91879" tIns="45939" rIns="91879" bIns="45939" numCol="1" anchor="b" anchorCtr="0" compatLnSpc="1">
            <a:prstTxWarp prst="textNoShape">
              <a:avLst/>
            </a:prstTxWarp>
          </a:bodyPr>
          <a:lstStyle>
            <a:lvl1pPr algn="r">
              <a:defRPr sz="1200">
                <a:ea typeface="ヒラギノ角ゴ Pro W3" pitchFamily="1" charset="-128"/>
              </a:defRPr>
            </a:lvl1pPr>
          </a:lstStyle>
          <a:p>
            <a:pPr>
              <a:defRPr/>
            </a:pPr>
            <a:fld id="{8337ADA9-60BC-4A4B-BC1E-DC5D8565982A}" type="slidenum">
              <a:rPr lang="tr-TR" altLang="tr-TR"/>
              <a:pPr>
                <a:defRPr/>
              </a:pPr>
              <a:t>‹#›</a:t>
            </a:fld>
            <a:endParaRPr lang="tr-TR" altLang="tr-T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E245711-D75D-78C9-5595-25EE50F2E156}"/>
              </a:ext>
            </a:extLst>
          </p:cNvPr>
          <p:cNvSpPr>
            <a:spLocks noGrp="1" noChangeArrowheads="1"/>
          </p:cNvSpPr>
          <p:nvPr>
            <p:ph type="hdr" sz="quarter"/>
          </p:nvPr>
        </p:nvSpPr>
        <p:spPr bwMode="auto">
          <a:xfrm>
            <a:off x="0" y="0"/>
            <a:ext cx="2971800" cy="498475"/>
          </a:xfrm>
          <a:prstGeom prst="rect">
            <a:avLst/>
          </a:prstGeom>
          <a:noFill/>
          <a:ln>
            <a:noFill/>
          </a:ln>
        </p:spPr>
        <p:txBody>
          <a:bodyPr vert="horz" wrap="square" lIns="91879" tIns="45939" rIns="91879" bIns="45939" numCol="1" anchor="t"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en-US"/>
          </a:p>
        </p:txBody>
      </p:sp>
      <p:sp>
        <p:nvSpPr>
          <p:cNvPr id="26627" name="Rectangle 3">
            <a:extLst>
              <a:ext uri="{FF2B5EF4-FFF2-40B4-BE49-F238E27FC236}">
                <a16:creationId xmlns:a16="http://schemas.microsoft.com/office/drawing/2014/main" id="{9A433266-221C-2A18-7F75-BAF162FD1382}"/>
              </a:ext>
            </a:extLst>
          </p:cNvPr>
          <p:cNvSpPr>
            <a:spLocks noGrp="1" noChangeArrowheads="1"/>
          </p:cNvSpPr>
          <p:nvPr>
            <p:ph type="dt" idx="1"/>
          </p:nvPr>
        </p:nvSpPr>
        <p:spPr bwMode="auto">
          <a:xfrm>
            <a:off x="3886200" y="0"/>
            <a:ext cx="2971800" cy="498475"/>
          </a:xfrm>
          <a:prstGeom prst="rect">
            <a:avLst/>
          </a:prstGeom>
          <a:noFill/>
          <a:ln>
            <a:noFill/>
          </a:ln>
        </p:spPr>
        <p:txBody>
          <a:bodyPr vert="horz" wrap="square" lIns="91879" tIns="45939" rIns="91879" bIns="45939" numCol="1" anchor="t" anchorCtr="0" compatLnSpc="1">
            <a:prstTxWarp prst="textNoShape">
              <a:avLst/>
            </a:prstTxWarp>
          </a:bodyPr>
          <a:lstStyle>
            <a:lvl1pPr algn="r">
              <a:defRPr sz="1200">
                <a:latin typeface="Arial" charset="0"/>
                <a:ea typeface="ヒラギノ角ゴ Pro W3" pitchFamily="1" charset="-128"/>
                <a:cs typeface="+mn-cs"/>
              </a:defRPr>
            </a:lvl1pPr>
          </a:lstStyle>
          <a:p>
            <a:pPr>
              <a:defRPr/>
            </a:pPr>
            <a:endParaRPr lang="en-US"/>
          </a:p>
        </p:txBody>
      </p:sp>
      <p:sp>
        <p:nvSpPr>
          <p:cNvPr id="2052" name="Rectangle 4">
            <a:extLst>
              <a:ext uri="{FF2B5EF4-FFF2-40B4-BE49-F238E27FC236}">
                <a16:creationId xmlns:a16="http://schemas.microsoft.com/office/drawing/2014/main" id="{3A5B9213-CAD7-040A-2021-2987D0407E39}"/>
              </a:ext>
            </a:extLst>
          </p:cNvPr>
          <p:cNvSpPr>
            <a:spLocks noGrp="1" noRot="1" noChangeAspect="1" noChangeArrowheads="1" noTextEdit="1"/>
          </p:cNvSpPr>
          <p:nvPr>
            <p:ph type="sldImg" idx="2"/>
          </p:nvPr>
        </p:nvSpPr>
        <p:spPr bwMode="auto">
          <a:xfrm>
            <a:off x="941388" y="746125"/>
            <a:ext cx="4975225" cy="373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A16B8350-0C63-6E9F-070B-C24E2CE0CB99}"/>
              </a:ext>
            </a:extLst>
          </p:cNvPr>
          <p:cNvSpPr>
            <a:spLocks noGrp="1" noChangeArrowheads="1"/>
          </p:cNvSpPr>
          <p:nvPr>
            <p:ph type="body" sz="quarter" idx="3"/>
          </p:nvPr>
        </p:nvSpPr>
        <p:spPr bwMode="auto">
          <a:xfrm>
            <a:off x="914400" y="4724400"/>
            <a:ext cx="5029200" cy="4476750"/>
          </a:xfrm>
          <a:prstGeom prst="rect">
            <a:avLst/>
          </a:prstGeom>
          <a:noFill/>
          <a:ln>
            <a:noFill/>
          </a:ln>
        </p:spPr>
        <p:txBody>
          <a:bodyPr vert="horz" wrap="square" lIns="91879" tIns="45939" rIns="91879" bIns="45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FDF047F0-9721-DD0B-68AA-3EB195799CE4}"/>
              </a:ext>
            </a:extLst>
          </p:cNvPr>
          <p:cNvSpPr>
            <a:spLocks noGrp="1" noChangeArrowheads="1"/>
          </p:cNvSpPr>
          <p:nvPr>
            <p:ph type="ftr" sz="quarter" idx="4"/>
          </p:nvPr>
        </p:nvSpPr>
        <p:spPr bwMode="auto">
          <a:xfrm>
            <a:off x="0" y="9448800"/>
            <a:ext cx="2971800" cy="498475"/>
          </a:xfrm>
          <a:prstGeom prst="rect">
            <a:avLst/>
          </a:prstGeom>
          <a:noFill/>
          <a:ln>
            <a:noFill/>
          </a:ln>
        </p:spPr>
        <p:txBody>
          <a:bodyPr vert="horz" wrap="square" lIns="91879" tIns="45939" rIns="91879" bIns="45939" numCol="1" anchor="b"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en-US"/>
          </a:p>
        </p:txBody>
      </p:sp>
      <p:sp>
        <p:nvSpPr>
          <p:cNvPr id="26631" name="Rectangle 7">
            <a:extLst>
              <a:ext uri="{FF2B5EF4-FFF2-40B4-BE49-F238E27FC236}">
                <a16:creationId xmlns:a16="http://schemas.microsoft.com/office/drawing/2014/main" id="{305D56D6-EB10-70DA-2953-575E3A24A9A6}"/>
              </a:ext>
            </a:extLst>
          </p:cNvPr>
          <p:cNvSpPr>
            <a:spLocks noGrp="1" noChangeArrowheads="1"/>
          </p:cNvSpPr>
          <p:nvPr>
            <p:ph type="sldNum" sz="quarter" idx="5"/>
          </p:nvPr>
        </p:nvSpPr>
        <p:spPr bwMode="auto">
          <a:xfrm>
            <a:off x="3886200" y="9448800"/>
            <a:ext cx="2971800" cy="498475"/>
          </a:xfrm>
          <a:prstGeom prst="rect">
            <a:avLst/>
          </a:prstGeom>
          <a:noFill/>
          <a:ln>
            <a:noFill/>
          </a:ln>
        </p:spPr>
        <p:txBody>
          <a:bodyPr vert="horz" wrap="square" lIns="91879" tIns="45939" rIns="91879" bIns="45939" numCol="1" anchor="b" anchorCtr="0" compatLnSpc="1">
            <a:prstTxWarp prst="textNoShape">
              <a:avLst/>
            </a:prstTxWarp>
          </a:bodyPr>
          <a:lstStyle>
            <a:lvl1pPr algn="r">
              <a:defRPr sz="1200">
                <a:ea typeface="ヒラギノ角ゴ Pro W3" pitchFamily="1" charset="-128"/>
              </a:defRPr>
            </a:lvl1pPr>
          </a:lstStyle>
          <a:p>
            <a:pPr>
              <a:defRPr/>
            </a:pPr>
            <a:fld id="{5688EC52-7758-7941-94D1-545E80D19829}"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39BDFBE-CC1C-548C-8344-07E805A4DE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57A1E04B-9C66-6649-9D03-19BE169E9679}" type="slidenum">
              <a:rPr lang="en-US" altLang="tr-TR" sz="1200" smtClean="0"/>
              <a:pPr/>
              <a:t>1</a:t>
            </a:fld>
            <a:endParaRPr lang="en-US" altLang="tr-TR" sz="1200"/>
          </a:p>
        </p:txBody>
      </p:sp>
      <p:sp>
        <p:nvSpPr>
          <p:cNvPr id="5123" name="Rectangle 2">
            <a:extLst>
              <a:ext uri="{FF2B5EF4-FFF2-40B4-BE49-F238E27FC236}">
                <a16:creationId xmlns:a16="http://schemas.microsoft.com/office/drawing/2014/main" id="{4C49E808-E1FB-7E97-A722-87FB93CBF5D0}"/>
              </a:ext>
            </a:extLst>
          </p:cNvPr>
          <p:cNvSpPr>
            <a:spLocks noGrp="1" noRot="1" noChangeAspect="1" noChangeArrowheads="1" noTextEdit="1"/>
          </p:cNvSpPr>
          <p:nvPr>
            <p:ph type="sldImg"/>
          </p:nvPr>
        </p:nvSpPr>
        <p:spPr>
          <a:xfrm>
            <a:off x="941388" y="746125"/>
            <a:ext cx="4975225" cy="3730625"/>
          </a:xfrm>
          <a:ln/>
        </p:spPr>
      </p:sp>
      <p:sp>
        <p:nvSpPr>
          <p:cNvPr id="5124" name="Rectangle 3">
            <a:extLst>
              <a:ext uri="{FF2B5EF4-FFF2-40B4-BE49-F238E27FC236}">
                <a16:creationId xmlns:a16="http://schemas.microsoft.com/office/drawing/2014/main" id="{951BFA24-A5CF-7267-F957-D17FC6D28C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2994E36-9593-2DBF-A044-3F525B24FFA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EDFDAD7-C9B8-9444-8CD5-3C3830A23750}" type="slidenum">
              <a:rPr lang="en-US" altLang="tr-TR" sz="1200" smtClean="0"/>
              <a:pPr/>
              <a:t>10</a:t>
            </a:fld>
            <a:endParaRPr lang="en-US" altLang="tr-TR" sz="1200"/>
          </a:p>
        </p:txBody>
      </p:sp>
      <p:sp>
        <p:nvSpPr>
          <p:cNvPr id="35843" name="Rectangle 2">
            <a:extLst>
              <a:ext uri="{FF2B5EF4-FFF2-40B4-BE49-F238E27FC236}">
                <a16:creationId xmlns:a16="http://schemas.microsoft.com/office/drawing/2014/main" id="{3EFF5DAD-B56B-D20E-8F26-2B02593C6ED1}"/>
              </a:ext>
            </a:extLst>
          </p:cNvPr>
          <p:cNvSpPr>
            <a:spLocks noGrp="1" noRot="1" noChangeAspect="1" noChangeArrowheads="1" noTextEdit="1"/>
          </p:cNvSpPr>
          <p:nvPr>
            <p:ph type="sldImg"/>
          </p:nvPr>
        </p:nvSpPr>
        <p:spPr>
          <a:xfrm>
            <a:off x="941388" y="746125"/>
            <a:ext cx="4975225" cy="3730625"/>
          </a:xfrm>
          <a:ln/>
        </p:spPr>
      </p:sp>
      <p:sp>
        <p:nvSpPr>
          <p:cNvPr id="35844" name="Rectangle 3">
            <a:extLst>
              <a:ext uri="{FF2B5EF4-FFF2-40B4-BE49-F238E27FC236}">
                <a16:creationId xmlns:a16="http://schemas.microsoft.com/office/drawing/2014/main" id="{24FE2161-A385-1F34-8BCD-BFFA59B60D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CB08086-9280-0C51-BBB4-39B75F7127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95DA6F46-5C88-824A-9518-4B087E95F82C}" type="slidenum">
              <a:rPr lang="en-US" altLang="tr-TR" sz="1200" smtClean="0"/>
              <a:pPr/>
              <a:t>11</a:t>
            </a:fld>
            <a:endParaRPr lang="en-US" altLang="tr-TR" sz="1200"/>
          </a:p>
        </p:txBody>
      </p:sp>
      <p:sp>
        <p:nvSpPr>
          <p:cNvPr id="37891" name="Rectangle 2">
            <a:extLst>
              <a:ext uri="{FF2B5EF4-FFF2-40B4-BE49-F238E27FC236}">
                <a16:creationId xmlns:a16="http://schemas.microsoft.com/office/drawing/2014/main" id="{8C80511F-17AB-11E9-1479-B24C6BF8C0CE}"/>
              </a:ext>
            </a:extLst>
          </p:cNvPr>
          <p:cNvSpPr>
            <a:spLocks noGrp="1" noRot="1" noChangeAspect="1" noChangeArrowheads="1" noTextEdit="1"/>
          </p:cNvSpPr>
          <p:nvPr>
            <p:ph type="sldImg"/>
          </p:nvPr>
        </p:nvSpPr>
        <p:spPr>
          <a:xfrm>
            <a:off x="941388" y="746125"/>
            <a:ext cx="4975225" cy="3730625"/>
          </a:xfrm>
          <a:ln/>
        </p:spPr>
      </p:sp>
      <p:sp>
        <p:nvSpPr>
          <p:cNvPr id="37892" name="Rectangle 3">
            <a:extLst>
              <a:ext uri="{FF2B5EF4-FFF2-40B4-BE49-F238E27FC236}">
                <a16:creationId xmlns:a16="http://schemas.microsoft.com/office/drawing/2014/main" id="{DB2F1269-2C39-4899-6DE5-1C22BCF865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FF69839-0469-AD16-6C02-288127C3D8F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B2E6E80-356D-E441-873D-1C666AB42AF9}" type="slidenum">
              <a:rPr lang="en-US" altLang="tr-TR" sz="1200" smtClean="0"/>
              <a:pPr/>
              <a:t>12</a:t>
            </a:fld>
            <a:endParaRPr lang="en-US" altLang="tr-TR" sz="1200"/>
          </a:p>
        </p:txBody>
      </p:sp>
      <p:sp>
        <p:nvSpPr>
          <p:cNvPr id="39939" name="Rectangle 2">
            <a:extLst>
              <a:ext uri="{FF2B5EF4-FFF2-40B4-BE49-F238E27FC236}">
                <a16:creationId xmlns:a16="http://schemas.microsoft.com/office/drawing/2014/main" id="{3AEB04A6-6EF4-90D3-CBF4-C19824AB7951}"/>
              </a:ext>
            </a:extLst>
          </p:cNvPr>
          <p:cNvSpPr>
            <a:spLocks noGrp="1" noRot="1" noChangeAspect="1" noChangeArrowheads="1" noTextEdit="1"/>
          </p:cNvSpPr>
          <p:nvPr>
            <p:ph type="sldImg"/>
          </p:nvPr>
        </p:nvSpPr>
        <p:spPr>
          <a:xfrm>
            <a:off x="941388" y="746125"/>
            <a:ext cx="4975225" cy="3730625"/>
          </a:xfrm>
          <a:ln/>
        </p:spPr>
      </p:sp>
      <p:sp>
        <p:nvSpPr>
          <p:cNvPr id="39940" name="Rectangle 3">
            <a:extLst>
              <a:ext uri="{FF2B5EF4-FFF2-40B4-BE49-F238E27FC236}">
                <a16:creationId xmlns:a16="http://schemas.microsoft.com/office/drawing/2014/main" id="{6612994D-00FE-7581-56B7-3E164011FE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13</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14</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650102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15</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755676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16</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820917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17</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896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18</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764420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19</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19976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8D93B7C3-7A30-D1B2-FC24-BD9C5FFE69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60C0D2C-0D6E-B843-A824-A1457FD88752}" type="slidenum">
              <a:rPr lang="en-US" altLang="tr-TR" sz="1200" smtClean="0"/>
              <a:pPr/>
              <a:t>2</a:t>
            </a:fld>
            <a:endParaRPr lang="en-US" altLang="tr-TR" sz="1200"/>
          </a:p>
        </p:txBody>
      </p:sp>
      <p:sp>
        <p:nvSpPr>
          <p:cNvPr id="7171" name="Rectangle 2">
            <a:extLst>
              <a:ext uri="{FF2B5EF4-FFF2-40B4-BE49-F238E27FC236}">
                <a16:creationId xmlns:a16="http://schemas.microsoft.com/office/drawing/2014/main" id="{176D9586-FB19-5334-2FD4-55EEC0CBA99D}"/>
              </a:ext>
            </a:extLst>
          </p:cNvPr>
          <p:cNvSpPr>
            <a:spLocks noGrp="1" noRot="1" noChangeAspect="1" noChangeArrowheads="1" noTextEdit="1"/>
          </p:cNvSpPr>
          <p:nvPr>
            <p:ph type="sldImg"/>
          </p:nvPr>
        </p:nvSpPr>
        <p:spPr>
          <a:xfrm>
            <a:off x="941388" y="746125"/>
            <a:ext cx="4975225" cy="3730625"/>
          </a:xfrm>
          <a:ln/>
        </p:spPr>
      </p:sp>
      <p:sp>
        <p:nvSpPr>
          <p:cNvPr id="7172" name="Rectangle 3">
            <a:extLst>
              <a:ext uri="{FF2B5EF4-FFF2-40B4-BE49-F238E27FC236}">
                <a16:creationId xmlns:a16="http://schemas.microsoft.com/office/drawing/2014/main" id="{33AD2F93-26C5-81BC-8245-2B15525A4B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20</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764276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21</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763356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22</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925596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23</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00737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B31480-CC73-239B-AF51-8DB07A8CC5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73A61D5-C421-5241-BF9D-7FF7F53C9208}" type="slidenum">
              <a:rPr lang="en-US" altLang="tr-TR" sz="1200" smtClean="0"/>
              <a:pPr/>
              <a:t>24</a:t>
            </a:fld>
            <a:endParaRPr lang="en-US" altLang="tr-TR" sz="1200"/>
          </a:p>
        </p:txBody>
      </p:sp>
      <p:sp>
        <p:nvSpPr>
          <p:cNvPr id="44035" name="Rectangle 2">
            <a:extLst>
              <a:ext uri="{FF2B5EF4-FFF2-40B4-BE49-F238E27FC236}">
                <a16:creationId xmlns:a16="http://schemas.microsoft.com/office/drawing/2014/main" id="{E94F57AB-FBBE-DD1C-63D4-5516BCB55BB7}"/>
              </a:ext>
            </a:extLst>
          </p:cNvPr>
          <p:cNvSpPr>
            <a:spLocks noGrp="1" noRot="1" noChangeAspect="1" noChangeArrowheads="1" noTextEdit="1"/>
          </p:cNvSpPr>
          <p:nvPr>
            <p:ph type="sldImg"/>
          </p:nvPr>
        </p:nvSpPr>
        <p:spPr>
          <a:xfrm>
            <a:off x="941388" y="746125"/>
            <a:ext cx="4975225" cy="3730625"/>
          </a:xfrm>
          <a:ln/>
        </p:spPr>
      </p:sp>
      <p:sp>
        <p:nvSpPr>
          <p:cNvPr id="44036" name="Rectangle 3">
            <a:extLst>
              <a:ext uri="{FF2B5EF4-FFF2-40B4-BE49-F238E27FC236}">
                <a16:creationId xmlns:a16="http://schemas.microsoft.com/office/drawing/2014/main" id="{613DC346-521C-F607-74A1-BA63757F29D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47361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58DD949-1CCF-187F-DF14-F633417EAF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8344108-1BF2-8444-B657-A37374F5DFC3}" type="slidenum">
              <a:rPr lang="en-US" altLang="tr-TR" sz="1200" smtClean="0"/>
              <a:pPr/>
              <a:t>25</a:t>
            </a:fld>
            <a:endParaRPr lang="en-US" altLang="tr-TR" sz="1200"/>
          </a:p>
        </p:txBody>
      </p:sp>
      <p:sp>
        <p:nvSpPr>
          <p:cNvPr id="48131" name="Rectangle 2">
            <a:extLst>
              <a:ext uri="{FF2B5EF4-FFF2-40B4-BE49-F238E27FC236}">
                <a16:creationId xmlns:a16="http://schemas.microsoft.com/office/drawing/2014/main" id="{7D78B1AC-60EF-C9A1-FADB-38B3306EFBEB}"/>
              </a:ext>
            </a:extLst>
          </p:cNvPr>
          <p:cNvSpPr>
            <a:spLocks noGrp="1" noRot="1" noChangeAspect="1" noChangeArrowheads="1" noTextEdit="1"/>
          </p:cNvSpPr>
          <p:nvPr>
            <p:ph type="sldImg"/>
          </p:nvPr>
        </p:nvSpPr>
        <p:spPr>
          <a:xfrm>
            <a:off x="941388" y="746125"/>
            <a:ext cx="4975225" cy="3730625"/>
          </a:xfrm>
          <a:ln/>
        </p:spPr>
      </p:sp>
      <p:sp>
        <p:nvSpPr>
          <p:cNvPr id="48132" name="Rectangle 3">
            <a:extLst>
              <a:ext uri="{FF2B5EF4-FFF2-40B4-BE49-F238E27FC236}">
                <a16:creationId xmlns:a16="http://schemas.microsoft.com/office/drawing/2014/main" id="{007E304D-4086-D4D1-58FF-73F0C4EA96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58DD949-1CCF-187F-DF14-F633417EAF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8344108-1BF2-8444-B657-A37374F5DFC3}" type="slidenum">
              <a:rPr lang="en-US" altLang="tr-TR" sz="1200" smtClean="0"/>
              <a:pPr/>
              <a:t>26</a:t>
            </a:fld>
            <a:endParaRPr lang="en-US" altLang="tr-TR" sz="1200"/>
          </a:p>
        </p:txBody>
      </p:sp>
      <p:sp>
        <p:nvSpPr>
          <p:cNvPr id="48131" name="Rectangle 2">
            <a:extLst>
              <a:ext uri="{FF2B5EF4-FFF2-40B4-BE49-F238E27FC236}">
                <a16:creationId xmlns:a16="http://schemas.microsoft.com/office/drawing/2014/main" id="{7D78B1AC-60EF-C9A1-FADB-38B3306EFBEB}"/>
              </a:ext>
            </a:extLst>
          </p:cNvPr>
          <p:cNvSpPr>
            <a:spLocks noGrp="1" noRot="1" noChangeAspect="1" noChangeArrowheads="1" noTextEdit="1"/>
          </p:cNvSpPr>
          <p:nvPr>
            <p:ph type="sldImg"/>
          </p:nvPr>
        </p:nvSpPr>
        <p:spPr>
          <a:xfrm>
            <a:off x="941388" y="746125"/>
            <a:ext cx="4975225" cy="3730625"/>
          </a:xfrm>
          <a:ln/>
        </p:spPr>
      </p:sp>
      <p:sp>
        <p:nvSpPr>
          <p:cNvPr id="48132" name="Rectangle 3">
            <a:extLst>
              <a:ext uri="{FF2B5EF4-FFF2-40B4-BE49-F238E27FC236}">
                <a16:creationId xmlns:a16="http://schemas.microsoft.com/office/drawing/2014/main" id="{007E304D-4086-D4D1-58FF-73F0C4EA96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496017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370F813-6FC5-D6B3-CFAF-ABCDBB00F8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4017ADD-C51A-E048-92CF-7C55835A7746}" type="slidenum">
              <a:rPr lang="en-US" altLang="tr-TR" sz="1200" smtClean="0"/>
              <a:pPr/>
              <a:t>27</a:t>
            </a:fld>
            <a:endParaRPr lang="en-US" altLang="tr-TR" sz="1200"/>
          </a:p>
        </p:txBody>
      </p:sp>
      <p:sp>
        <p:nvSpPr>
          <p:cNvPr id="52227" name="Rectangle 2">
            <a:extLst>
              <a:ext uri="{FF2B5EF4-FFF2-40B4-BE49-F238E27FC236}">
                <a16:creationId xmlns:a16="http://schemas.microsoft.com/office/drawing/2014/main" id="{49A15DBC-836B-0C16-975A-DB838831EED4}"/>
              </a:ext>
            </a:extLst>
          </p:cNvPr>
          <p:cNvSpPr>
            <a:spLocks noGrp="1" noRot="1" noChangeAspect="1" noChangeArrowheads="1" noTextEdit="1"/>
          </p:cNvSpPr>
          <p:nvPr>
            <p:ph type="sldImg"/>
          </p:nvPr>
        </p:nvSpPr>
        <p:spPr>
          <a:xfrm>
            <a:off x="941388" y="746125"/>
            <a:ext cx="4975225" cy="3730625"/>
          </a:xfrm>
          <a:ln/>
        </p:spPr>
      </p:sp>
      <p:sp>
        <p:nvSpPr>
          <p:cNvPr id="52228" name="Rectangle 3">
            <a:extLst>
              <a:ext uri="{FF2B5EF4-FFF2-40B4-BE49-F238E27FC236}">
                <a16:creationId xmlns:a16="http://schemas.microsoft.com/office/drawing/2014/main" id="{0305A9C2-4F17-068E-C069-1B8FF400F6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370F813-6FC5-D6B3-CFAF-ABCDBB00F8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4017ADD-C51A-E048-92CF-7C55835A7746}" type="slidenum">
              <a:rPr lang="en-US" altLang="tr-TR" sz="1200" smtClean="0"/>
              <a:pPr/>
              <a:t>28</a:t>
            </a:fld>
            <a:endParaRPr lang="en-US" altLang="tr-TR" sz="1200"/>
          </a:p>
        </p:txBody>
      </p:sp>
      <p:sp>
        <p:nvSpPr>
          <p:cNvPr id="52227" name="Rectangle 2">
            <a:extLst>
              <a:ext uri="{FF2B5EF4-FFF2-40B4-BE49-F238E27FC236}">
                <a16:creationId xmlns:a16="http://schemas.microsoft.com/office/drawing/2014/main" id="{49A15DBC-836B-0C16-975A-DB838831EED4}"/>
              </a:ext>
            </a:extLst>
          </p:cNvPr>
          <p:cNvSpPr>
            <a:spLocks noGrp="1" noRot="1" noChangeAspect="1" noChangeArrowheads="1" noTextEdit="1"/>
          </p:cNvSpPr>
          <p:nvPr>
            <p:ph type="sldImg"/>
          </p:nvPr>
        </p:nvSpPr>
        <p:spPr>
          <a:xfrm>
            <a:off x="941388" y="746125"/>
            <a:ext cx="4975225" cy="3730625"/>
          </a:xfrm>
          <a:ln/>
        </p:spPr>
      </p:sp>
      <p:sp>
        <p:nvSpPr>
          <p:cNvPr id="52228" name="Rectangle 3">
            <a:extLst>
              <a:ext uri="{FF2B5EF4-FFF2-40B4-BE49-F238E27FC236}">
                <a16:creationId xmlns:a16="http://schemas.microsoft.com/office/drawing/2014/main" id="{0305A9C2-4F17-068E-C069-1B8FF400F6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483360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1FE5C2E-E2A9-654B-B7C3-879526E807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3E1AD36-CEAF-2F4A-A1FB-7241430F7AB1}" type="slidenum">
              <a:rPr lang="en-US" altLang="tr-TR" sz="1200" smtClean="0"/>
              <a:pPr/>
              <a:t>29</a:t>
            </a:fld>
            <a:endParaRPr lang="en-US" altLang="tr-TR" sz="1200"/>
          </a:p>
        </p:txBody>
      </p:sp>
      <p:sp>
        <p:nvSpPr>
          <p:cNvPr id="54275" name="Rectangle 2">
            <a:extLst>
              <a:ext uri="{FF2B5EF4-FFF2-40B4-BE49-F238E27FC236}">
                <a16:creationId xmlns:a16="http://schemas.microsoft.com/office/drawing/2014/main" id="{36758B8C-6B8E-2310-A33E-A5759EA23B8C}"/>
              </a:ext>
            </a:extLst>
          </p:cNvPr>
          <p:cNvSpPr>
            <a:spLocks noGrp="1" noRot="1" noChangeAspect="1" noChangeArrowheads="1" noTextEdit="1"/>
          </p:cNvSpPr>
          <p:nvPr>
            <p:ph type="sldImg"/>
          </p:nvPr>
        </p:nvSpPr>
        <p:spPr>
          <a:xfrm>
            <a:off x="941388" y="746125"/>
            <a:ext cx="4975225" cy="3730625"/>
          </a:xfrm>
          <a:ln/>
        </p:spPr>
      </p:sp>
      <p:sp>
        <p:nvSpPr>
          <p:cNvPr id="54276" name="Rectangle 3">
            <a:extLst>
              <a:ext uri="{FF2B5EF4-FFF2-40B4-BE49-F238E27FC236}">
                <a16:creationId xmlns:a16="http://schemas.microsoft.com/office/drawing/2014/main" id="{FAE1580C-4610-B087-1988-AC131B9984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97AF143B-F36E-89ED-D5B9-3694865C9A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93699D4-B208-B748-A1D8-E7B00DFECE74}" type="slidenum">
              <a:rPr lang="en-US" altLang="tr-TR" sz="1200" smtClean="0"/>
              <a:pPr/>
              <a:t>3</a:t>
            </a:fld>
            <a:endParaRPr lang="en-US" altLang="tr-TR" sz="1200"/>
          </a:p>
        </p:txBody>
      </p:sp>
      <p:sp>
        <p:nvSpPr>
          <p:cNvPr id="11267" name="Rectangle 2">
            <a:extLst>
              <a:ext uri="{FF2B5EF4-FFF2-40B4-BE49-F238E27FC236}">
                <a16:creationId xmlns:a16="http://schemas.microsoft.com/office/drawing/2014/main" id="{73734280-2487-5F9D-BACA-5724BBD8D06A}"/>
              </a:ext>
            </a:extLst>
          </p:cNvPr>
          <p:cNvSpPr>
            <a:spLocks noGrp="1" noRot="1" noChangeAspect="1" noChangeArrowheads="1" noTextEdit="1"/>
          </p:cNvSpPr>
          <p:nvPr>
            <p:ph type="sldImg"/>
          </p:nvPr>
        </p:nvSpPr>
        <p:spPr>
          <a:xfrm>
            <a:off x="941388" y="746125"/>
            <a:ext cx="4975225" cy="3730625"/>
          </a:xfrm>
          <a:ln/>
        </p:spPr>
      </p:sp>
      <p:sp>
        <p:nvSpPr>
          <p:cNvPr id="11268" name="Rectangle 3">
            <a:extLst>
              <a:ext uri="{FF2B5EF4-FFF2-40B4-BE49-F238E27FC236}">
                <a16:creationId xmlns:a16="http://schemas.microsoft.com/office/drawing/2014/main" id="{AF1CE55B-B57B-4DF7-63E5-5C8FEA2B0A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1FE5C2E-E2A9-654B-B7C3-879526E807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3E1AD36-CEAF-2F4A-A1FB-7241430F7AB1}" type="slidenum">
              <a:rPr lang="en-US" altLang="tr-TR" sz="1200" smtClean="0"/>
              <a:pPr/>
              <a:t>30</a:t>
            </a:fld>
            <a:endParaRPr lang="en-US" altLang="tr-TR" sz="1200"/>
          </a:p>
        </p:txBody>
      </p:sp>
      <p:sp>
        <p:nvSpPr>
          <p:cNvPr id="54275" name="Rectangle 2">
            <a:extLst>
              <a:ext uri="{FF2B5EF4-FFF2-40B4-BE49-F238E27FC236}">
                <a16:creationId xmlns:a16="http://schemas.microsoft.com/office/drawing/2014/main" id="{36758B8C-6B8E-2310-A33E-A5759EA23B8C}"/>
              </a:ext>
            </a:extLst>
          </p:cNvPr>
          <p:cNvSpPr>
            <a:spLocks noGrp="1" noRot="1" noChangeAspect="1" noChangeArrowheads="1" noTextEdit="1"/>
          </p:cNvSpPr>
          <p:nvPr>
            <p:ph type="sldImg"/>
          </p:nvPr>
        </p:nvSpPr>
        <p:spPr>
          <a:xfrm>
            <a:off x="941388" y="746125"/>
            <a:ext cx="4975225" cy="3730625"/>
          </a:xfrm>
          <a:ln/>
        </p:spPr>
      </p:sp>
      <p:sp>
        <p:nvSpPr>
          <p:cNvPr id="54276" name="Rectangle 3">
            <a:extLst>
              <a:ext uri="{FF2B5EF4-FFF2-40B4-BE49-F238E27FC236}">
                <a16:creationId xmlns:a16="http://schemas.microsoft.com/office/drawing/2014/main" id="{FAE1580C-4610-B087-1988-AC131B9984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626253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1FE5C2E-E2A9-654B-B7C3-879526E807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3E1AD36-CEAF-2F4A-A1FB-7241430F7AB1}" type="slidenum">
              <a:rPr lang="en-US" altLang="tr-TR" sz="1200" smtClean="0"/>
              <a:pPr/>
              <a:t>31</a:t>
            </a:fld>
            <a:endParaRPr lang="en-US" altLang="tr-TR" sz="1200"/>
          </a:p>
        </p:txBody>
      </p:sp>
      <p:sp>
        <p:nvSpPr>
          <p:cNvPr id="54275" name="Rectangle 2">
            <a:extLst>
              <a:ext uri="{FF2B5EF4-FFF2-40B4-BE49-F238E27FC236}">
                <a16:creationId xmlns:a16="http://schemas.microsoft.com/office/drawing/2014/main" id="{36758B8C-6B8E-2310-A33E-A5759EA23B8C}"/>
              </a:ext>
            </a:extLst>
          </p:cNvPr>
          <p:cNvSpPr>
            <a:spLocks noGrp="1" noRot="1" noChangeAspect="1" noChangeArrowheads="1" noTextEdit="1"/>
          </p:cNvSpPr>
          <p:nvPr>
            <p:ph type="sldImg"/>
          </p:nvPr>
        </p:nvSpPr>
        <p:spPr>
          <a:xfrm>
            <a:off x="941388" y="746125"/>
            <a:ext cx="4975225" cy="3730625"/>
          </a:xfrm>
          <a:ln/>
        </p:spPr>
      </p:sp>
      <p:sp>
        <p:nvSpPr>
          <p:cNvPr id="54276" name="Rectangle 3">
            <a:extLst>
              <a:ext uri="{FF2B5EF4-FFF2-40B4-BE49-F238E27FC236}">
                <a16:creationId xmlns:a16="http://schemas.microsoft.com/office/drawing/2014/main" id="{FAE1580C-4610-B087-1988-AC131B9984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489021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66D94E9-8B50-FC2E-08AB-C8AC4E43EE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59C99A0-D3AF-FD43-9653-D70709A8C52C}" type="slidenum">
              <a:rPr lang="en-US" altLang="tr-TR" sz="1200" smtClean="0"/>
              <a:pPr/>
              <a:t>32</a:t>
            </a:fld>
            <a:endParaRPr lang="en-US" altLang="tr-TR" sz="1200"/>
          </a:p>
        </p:txBody>
      </p:sp>
      <p:sp>
        <p:nvSpPr>
          <p:cNvPr id="58371" name="Rectangle 2">
            <a:extLst>
              <a:ext uri="{FF2B5EF4-FFF2-40B4-BE49-F238E27FC236}">
                <a16:creationId xmlns:a16="http://schemas.microsoft.com/office/drawing/2014/main" id="{456C9188-E9C0-3DFD-913D-5B2014664B23}"/>
              </a:ext>
            </a:extLst>
          </p:cNvPr>
          <p:cNvSpPr>
            <a:spLocks noGrp="1" noRot="1" noChangeAspect="1" noChangeArrowheads="1" noTextEdit="1"/>
          </p:cNvSpPr>
          <p:nvPr>
            <p:ph type="sldImg"/>
          </p:nvPr>
        </p:nvSpPr>
        <p:spPr>
          <a:xfrm>
            <a:off x="941388" y="746125"/>
            <a:ext cx="4975225" cy="3730625"/>
          </a:xfrm>
          <a:ln/>
        </p:spPr>
      </p:sp>
      <p:sp>
        <p:nvSpPr>
          <p:cNvPr id="58372" name="Rectangle 3">
            <a:extLst>
              <a:ext uri="{FF2B5EF4-FFF2-40B4-BE49-F238E27FC236}">
                <a16:creationId xmlns:a16="http://schemas.microsoft.com/office/drawing/2014/main" id="{C3FFF192-226E-2AF9-B55A-72B5D9E9F6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5FA02E36-B34D-2B57-5B34-46B2E8BD55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51638F3D-F576-C642-B2A3-BCF47F29DA05}" type="slidenum">
              <a:rPr lang="en-US" altLang="tr-TR" sz="1200" smtClean="0"/>
              <a:pPr/>
              <a:t>33</a:t>
            </a:fld>
            <a:endParaRPr lang="en-US" altLang="tr-TR" sz="1200"/>
          </a:p>
        </p:txBody>
      </p:sp>
      <p:sp>
        <p:nvSpPr>
          <p:cNvPr id="60419" name="Rectangle 2">
            <a:extLst>
              <a:ext uri="{FF2B5EF4-FFF2-40B4-BE49-F238E27FC236}">
                <a16:creationId xmlns:a16="http://schemas.microsoft.com/office/drawing/2014/main" id="{AEA3ABA5-E501-A261-C73E-22D08D6D2FF3}"/>
              </a:ext>
            </a:extLst>
          </p:cNvPr>
          <p:cNvSpPr>
            <a:spLocks noGrp="1" noRot="1" noChangeAspect="1" noChangeArrowheads="1" noTextEdit="1"/>
          </p:cNvSpPr>
          <p:nvPr>
            <p:ph type="sldImg"/>
          </p:nvPr>
        </p:nvSpPr>
        <p:spPr>
          <a:xfrm>
            <a:off x="941388" y="746125"/>
            <a:ext cx="4975225" cy="3730625"/>
          </a:xfrm>
          <a:ln/>
        </p:spPr>
      </p:sp>
      <p:sp>
        <p:nvSpPr>
          <p:cNvPr id="60420" name="Rectangle 3">
            <a:extLst>
              <a:ext uri="{FF2B5EF4-FFF2-40B4-BE49-F238E27FC236}">
                <a16:creationId xmlns:a16="http://schemas.microsoft.com/office/drawing/2014/main" id="{E7A42358-B29A-0B0B-64A4-B5AAE6AEA0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B4A95E2-9956-0679-B5DA-85BADD0F60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663BEB7-E685-CB43-94B0-7B7F8B11A14E}" type="slidenum">
              <a:rPr lang="en-US" altLang="tr-TR" sz="1200" smtClean="0"/>
              <a:pPr/>
              <a:t>34</a:t>
            </a:fld>
            <a:endParaRPr lang="en-US" altLang="tr-TR" sz="1200"/>
          </a:p>
        </p:txBody>
      </p:sp>
      <p:sp>
        <p:nvSpPr>
          <p:cNvPr id="64515" name="Rectangle 2">
            <a:extLst>
              <a:ext uri="{FF2B5EF4-FFF2-40B4-BE49-F238E27FC236}">
                <a16:creationId xmlns:a16="http://schemas.microsoft.com/office/drawing/2014/main" id="{09FC03EE-8A2D-8663-454D-F4B40E1FA8ED}"/>
              </a:ext>
            </a:extLst>
          </p:cNvPr>
          <p:cNvSpPr>
            <a:spLocks noGrp="1" noRot="1" noChangeAspect="1" noChangeArrowheads="1" noTextEdit="1"/>
          </p:cNvSpPr>
          <p:nvPr>
            <p:ph type="sldImg"/>
          </p:nvPr>
        </p:nvSpPr>
        <p:spPr>
          <a:xfrm>
            <a:off x="941388" y="746125"/>
            <a:ext cx="4975225" cy="3730625"/>
          </a:xfrm>
          <a:ln/>
        </p:spPr>
      </p:sp>
      <p:sp>
        <p:nvSpPr>
          <p:cNvPr id="64516" name="Rectangle 3">
            <a:extLst>
              <a:ext uri="{FF2B5EF4-FFF2-40B4-BE49-F238E27FC236}">
                <a16:creationId xmlns:a16="http://schemas.microsoft.com/office/drawing/2014/main" id="{BDD157D7-F949-E9C9-E931-0740165443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71FD6028-6CCB-F383-DB86-9E0D9E484AD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E48B631-79BA-A54C-896F-0322F28829DA}" type="slidenum">
              <a:rPr lang="en-US" altLang="tr-TR" sz="1200" smtClean="0"/>
              <a:pPr/>
              <a:t>35</a:t>
            </a:fld>
            <a:endParaRPr lang="en-US" altLang="tr-TR" sz="1200"/>
          </a:p>
        </p:txBody>
      </p:sp>
      <p:sp>
        <p:nvSpPr>
          <p:cNvPr id="62467" name="Rectangle 2">
            <a:extLst>
              <a:ext uri="{FF2B5EF4-FFF2-40B4-BE49-F238E27FC236}">
                <a16:creationId xmlns:a16="http://schemas.microsoft.com/office/drawing/2014/main" id="{4B3A8167-DD2E-435A-DEA4-66D3B1A91BBD}"/>
              </a:ext>
            </a:extLst>
          </p:cNvPr>
          <p:cNvSpPr>
            <a:spLocks noGrp="1" noRot="1" noChangeAspect="1" noChangeArrowheads="1" noTextEdit="1"/>
          </p:cNvSpPr>
          <p:nvPr>
            <p:ph type="sldImg"/>
          </p:nvPr>
        </p:nvSpPr>
        <p:spPr>
          <a:xfrm>
            <a:off x="941388" y="746125"/>
            <a:ext cx="4975225" cy="3730625"/>
          </a:xfrm>
          <a:ln/>
        </p:spPr>
      </p:sp>
      <p:sp>
        <p:nvSpPr>
          <p:cNvPr id="62468" name="Rectangle 3">
            <a:extLst>
              <a:ext uri="{FF2B5EF4-FFF2-40B4-BE49-F238E27FC236}">
                <a16:creationId xmlns:a16="http://schemas.microsoft.com/office/drawing/2014/main" id="{643AB86D-CC4C-97D7-F3A8-2C909BE205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EC87D06-E2B2-1120-3242-2CEF6A38EC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E13CB06-1CFE-F64A-937A-C2676BA06070}" type="slidenum">
              <a:rPr lang="en-US" altLang="tr-TR" sz="1200" smtClean="0"/>
              <a:pPr/>
              <a:t>36</a:t>
            </a:fld>
            <a:endParaRPr lang="en-US" altLang="tr-TR" sz="1200"/>
          </a:p>
        </p:txBody>
      </p:sp>
      <p:sp>
        <p:nvSpPr>
          <p:cNvPr id="66563" name="Rectangle 2">
            <a:extLst>
              <a:ext uri="{FF2B5EF4-FFF2-40B4-BE49-F238E27FC236}">
                <a16:creationId xmlns:a16="http://schemas.microsoft.com/office/drawing/2014/main" id="{C74F85D4-6EE8-0D71-AE89-EF251C8F544F}"/>
              </a:ext>
            </a:extLst>
          </p:cNvPr>
          <p:cNvSpPr>
            <a:spLocks noGrp="1" noRot="1" noChangeAspect="1" noChangeArrowheads="1" noTextEdit="1"/>
          </p:cNvSpPr>
          <p:nvPr>
            <p:ph type="sldImg"/>
          </p:nvPr>
        </p:nvSpPr>
        <p:spPr>
          <a:xfrm>
            <a:off x="941388" y="746125"/>
            <a:ext cx="4975225" cy="3730625"/>
          </a:xfrm>
          <a:ln/>
        </p:spPr>
      </p:sp>
      <p:sp>
        <p:nvSpPr>
          <p:cNvPr id="66564" name="Rectangle 3">
            <a:extLst>
              <a:ext uri="{FF2B5EF4-FFF2-40B4-BE49-F238E27FC236}">
                <a16:creationId xmlns:a16="http://schemas.microsoft.com/office/drawing/2014/main" id="{2545B21B-27AD-E2F6-192A-31C53A2FFE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EC87D06-E2B2-1120-3242-2CEF6A38EC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E13CB06-1CFE-F64A-937A-C2676BA06070}" type="slidenum">
              <a:rPr lang="en-US" altLang="tr-TR" sz="1200" smtClean="0"/>
              <a:pPr/>
              <a:t>37</a:t>
            </a:fld>
            <a:endParaRPr lang="en-US" altLang="tr-TR" sz="1200"/>
          </a:p>
        </p:txBody>
      </p:sp>
      <p:sp>
        <p:nvSpPr>
          <p:cNvPr id="66563" name="Rectangle 2">
            <a:extLst>
              <a:ext uri="{FF2B5EF4-FFF2-40B4-BE49-F238E27FC236}">
                <a16:creationId xmlns:a16="http://schemas.microsoft.com/office/drawing/2014/main" id="{C74F85D4-6EE8-0D71-AE89-EF251C8F544F}"/>
              </a:ext>
            </a:extLst>
          </p:cNvPr>
          <p:cNvSpPr>
            <a:spLocks noGrp="1" noRot="1" noChangeAspect="1" noChangeArrowheads="1" noTextEdit="1"/>
          </p:cNvSpPr>
          <p:nvPr>
            <p:ph type="sldImg"/>
          </p:nvPr>
        </p:nvSpPr>
        <p:spPr>
          <a:xfrm>
            <a:off x="941388" y="746125"/>
            <a:ext cx="4975225" cy="3730625"/>
          </a:xfrm>
          <a:ln/>
        </p:spPr>
      </p:sp>
      <p:sp>
        <p:nvSpPr>
          <p:cNvPr id="66564" name="Rectangle 3">
            <a:extLst>
              <a:ext uri="{FF2B5EF4-FFF2-40B4-BE49-F238E27FC236}">
                <a16:creationId xmlns:a16="http://schemas.microsoft.com/office/drawing/2014/main" id="{2545B21B-27AD-E2F6-192A-31C53A2FFE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626588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74241AB0-1B3C-30FC-8C15-7E21974AC9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76B458B-86DC-B64E-9FFC-C15691C30F15}" type="slidenum">
              <a:rPr lang="en-US" altLang="tr-TR" sz="1200" smtClean="0"/>
              <a:pPr/>
              <a:t>38</a:t>
            </a:fld>
            <a:endParaRPr lang="en-US" altLang="tr-TR" sz="1200"/>
          </a:p>
        </p:txBody>
      </p:sp>
      <p:sp>
        <p:nvSpPr>
          <p:cNvPr id="68611" name="Rectangle 2">
            <a:extLst>
              <a:ext uri="{FF2B5EF4-FFF2-40B4-BE49-F238E27FC236}">
                <a16:creationId xmlns:a16="http://schemas.microsoft.com/office/drawing/2014/main" id="{E2B48AD2-38C4-EBAF-0379-4D458FEF992B}"/>
              </a:ext>
            </a:extLst>
          </p:cNvPr>
          <p:cNvSpPr>
            <a:spLocks noGrp="1" noRot="1" noChangeAspect="1" noChangeArrowheads="1" noTextEdit="1"/>
          </p:cNvSpPr>
          <p:nvPr>
            <p:ph type="sldImg"/>
          </p:nvPr>
        </p:nvSpPr>
        <p:spPr>
          <a:xfrm>
            <a:off x="941388" y="746125"/>
            <a:ext cx="4975225" cy="3730625"/>
          </a:xfrm>
          <a:ln/>
        </p:spPr>
      </p:sp>
      <p:sp>
        <p:nvSpPr>
          <p:cNvPr id="68612" name="Rectangle 3">
            <a:extLst>
              <a:ext uri="{FF2B5EF4-FFF2-40B4-BE49-F238E27FC236}">
                <a16:creationId xmlns:a16="http://schemas.microsoft.com/office/drawing/2014/main" id="{36BFCCBB-FF18-3CCF-E114-6C61F94089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74241AB0-1B3C-30FC-8C15-7E21974AC9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76B458B-86DC-B64E-9FFC-C15691C30F15}" type="slidenum">
              <a:rPr lang="en-US" altLang="tr-TR" sz="1200" smtClean="0"/>
              <a:pPr/>
              <a:t>39</a:t>
            </a:fld>
            <a:endParaRPr lang="en-US" altLang="tr-TR" sz="1200"/>
          </a:p>
        </p:txBody>
      </p:sp>
      <p:sp>
        <p:nvSpPr>
          <p:cNvPr id="68611" name="Rectangle 2">
            <a:extLst>
              <a:ext uri="{FF2B5EF4-FFF2-40B4-BE49-F238E27FC236}">
                <a16:creationId xmlns:a16="http://schemas.microsoft.com/office/drawing/2014/main" id="{E2B48AD2-38C4-EBAF-0379-4D458FEF992B}"/>
              </a:ext>
            </a:extLst>
          </p:cNvPr>
          <p:cNvSpPr>
            <a:spLocks noGrp="1" noRot="1" noChangeAspect="1" noChangeArrowheads="1" noTextEdit="1"/>
          </p:cNvSpPr>
          <p:nvPr>
            <p:ph type="sldImg"/>
          </p:nvPr>
        </p:nvSpPr>
        <p:spPr>
          <a:xfrm>
            <a:off x="941388" y="746125"/>
            <a:ext cx="4975225" cy="3730625"/>
          </a:xfrm>
          <a:ln/>
        </p:spPr>
      </p:sp>
      <p:sp>
        <p:nvSpPr>
          <p:cNvPr id="68612" name="Rectangle 3">
            <a:extLst>
              <a:ext uri="{FF2B5EF4-FFF2-40B4-BE49-F238E27FC236}">
                <a16:creationId xmlns:a16="http://schemas.microsoft.com/office/drawing/2014/main" id="{36BFCCBB-FF18-3CCF-E114-6C61F94089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57247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F569A55-AE18-2B13-A8E9-1E54BEC4994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BF2F50B-2879-A846-883F-072F47053E00}" type="slidenum">
              <a:rPr lang="en-US" altLang="tr-TR" sz="1200" smtClean="0"/>
              <a:pPr/>
              <a:t>4</a:t>
            </a:fld>
            <a:endParaRPr lang="en-US" altLang="tr-TR" sz="1200"/>
          </a:p>
        </p:txBody>
      </p:sp>
      <p:sp>
        <p:nvSpPr>
          <p:cNvPr id="13315" name="Rectangle 2">
            <a:extLst>
              <a:ext uri="{FF2B5EF4-FFF2-40B4-BE49-F238E27FC236}">
                <a16:creationId xmlns:a16="http://schemas.microsoft.com/office/drawing/2014/main" id="{0C2E583F-2A9F-9805-1517-361F9434E5B1}"/>
              </a:ext>
            </a:extLst>
          </p:cNvPr>
          <p:cNvSpPr>
            <a:spLocks noGrp="1" noRot="1" noChangeAspect="1" noChangeArrowheads="1" noTextEdit="1"/>
          </p:cNvSpPr>
          <p:nvPr>
            <p:ph type="sldImg"/>
          </p:nvPr>
        </p:nvSpPr>
        <p:spPr>
          <a:xfrm>
            <a:off x="941388" y="746125"/>
            <a:ext cx="4975225" cy="3730625"/>
          </a:xfrm>
          <a:ln/>
        </p:spPr>
      </p:sp>
      <p:sp>
        <p:nvSpPr>
          <p:cNvPr id="13316" name="Rectangle 3">
            <a:extLst>
              <a:ext uri="{FF2B5EF4-FFF2-40B4-BE49-F238E27FC236}">
                <a16:creationId xmlns:a16="http://schemas.microsoft.com/office/drawing/2014/main" id="{0A307DAA-95F2-0F99-3D0D-C77F40E26D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F8B8980D-2004-9285-9F57-5973921B4D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CFDA28F9-7DD6-A344-BF9C-A9DD41E83B09}" type="slidenum">
              <a:rPr lang="en-US" altLang="tr-TR" sz="1200" smtClean="0"/>
              <a:pPr/>
              <a:t>40</a:t>
            </a:fld>
            <a:endParaRPr lang="en-US" altLang="tr-TR" sz="1200"/>
          </a:p>
        </p:txBody>
      </p:sp>
      <p:sp>
        <p:nvSpPr>
          <p:cNvPr id="70659" name="Rectangle 2">
            <a:extLst>
              <a:ext uri="{FF2B5EF4-FFF2-40B4-BE49-F238E27FC236}">
                <a16:creationId xmlns:a16="http://schemas.microsoft.com/office/drawing/2014/main" id="{DDF3FB23-E9DB-F663-E060-8C2A7015736C}"/>
              </a:ext>
            </a:extLst>
          </p:cNvPr>
          <p:cNvSpPr>
            <a:spLocks noGrp="1" noRot="1" noChangeAspect="1" noChangeArrowheads="1" noTextEdit="1"/>
          </p:cNvSpPr>
          <p:nvPr>
            <p:ph type="sldImg"/>
          </p:nvPr>
        </p:nvSpPr>
        <p:spPr>
          <a:xfrm>
            <a:off x="941388" y="746125"/>
            <a:ext cx="4975225" cy="3730625"/>
          </a:xfrm>
          <a:ln/>
        </p:spPr>
      </p:sp>
      <p:sp>
        <p:nvSpPr>
          <p:cNvPr id="70660" name="Rectangle 3">
            <a:extLst>
              <a:ext uri="{FF2B5EF4-FFF2-40B4-BE49-F238E27FC236}">
                <a16:creationId xmlns:a16="http://schemas.microsoft.com/office/drawing/2014/main" id="{2B787558-0312-726D-EAA8-2589209A28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A311EF9-AADE-28C2-9B20-B3BE134FB4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B905B85-1240-1A43-BB90-3CE15F4FDCDA}" type="slidenum">
              <a:rPr lang="en-US" altLang="tr-TR" sz="1200" smtClean="0"/>
              <a:pPr/>
              <a:t>41</a:t>
            </a:fld>
            <a:endParaRPr lang="en-US" altLang="tr-TR" sz="1200"/>
          </a:p>
        </p:txBody>
      </p:sp>
      <p:sp>
        <p:nvSpPr>
          <p:cNvPr id="72707" name="Rectangle 2">
            <a:extLst>
              <a:ext uri="{FF2B5EF4-FFF2-40B4-BE49-F238E27FC236}">
                <a16:creationId xmlns:a16="http://schemas.microsoft.com/office/drawing/2014/main" id="{E4605D43-49B0-3CEB-748D-29EF4BBC0582}"/>
              </a:ext>
            </a:extLst>
          </p:cNvPr>
          <p:cNvSpPr>
            <a:spLocks noGrp="1" noRot="1" noChangeAspect="1" noChangeArrowheads="1" noTextEdit="1"/>
          </p:cNvSpPr>
          <p:nvPr>
            <p:ph type="sldImg"/>
          </p:nvPr>
        </p:nvSpPr>
        <p:spPr>
          <a:xfrm>
            <a:off x="941388" y="746125"/>
            <a:ext cx="4975225" cy="3730625"/>
          </a:xfrm>
          <a:ln/>
        </p:spPr>
      </p:sp>
      <p:sp>
        <p:nvSpPr>
          <p:cNvPr id="72708" name="Rectangle 3">
            <a:extLst>
              <a:ext uri="{FF2B5EF4-FFF2-40B4-BE49-F238E27FC236}">
                <a16:creationId xmlns:a16="http://schemas.microsoft.com/office/drawing/2014/main" id="{2F619233-17BB-8D7B-B77E-C0BED96DCE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A311EF9-AADE-28C2-9B20-B3BE134FB4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B905B85-1240-1A43-BB90-3CE15F4FDCDA}" type="slidenum">
              <a:rPr lang="en-US" altLang="tr-TR" sz="1200" smtClean="0"/>
              <a:pPr/>
              <a:t>42</a:t>
            </a:fld>
            <a:endParaRPr lang="en-US" altLang="tr-TR" sz="1200"/>
          </a:p>
        </p:txBody>
      </p:sp>
      <p:sp>
        <p:nvSpPr>
          <p:cNvPr id="72707" name="Rectangle 2">
            <a:extLst>
              <a:ext uri="{FF2B5EF4-FFF2-40B4-BE49-F238E27FC236}">
                <a16:creationId xmlns:a16="http://schemas.microsoft.com/office/drawing/2014/main" id="{E4605D43-49B0-3CEB-748D-29EF4BBC0582}"/>
              </a:ext>
            </a:extLst>
          </p:cNvPr>
          <p:cNvSpPr>
            <a:spLocks noGrp="1" noRot="1" noChangeAspect="1" noChangeArrowheads="1" noTextEdit="1"/>
          </p:cNvSpPr>
          <p:nvPr>
            <p:ph type="sldImg"/>
          </p:nvPr>
        </p:nvSpPr>
        <p:spPr>
          <a:xfrm>
            <a:off x="941388" y="746125"/>
            <a:ext cx="4975225" cy="3730625"/>
          </a:xfrm>
          <a:ln/>
        </p:spPr>
      </p:sp>
      <p:sp>
        <p:nvSpPr>
          <p:cNvPr id="72708" name="Rectangle 3">
            <a:extLst>
              <a:ext uri="{FF2B5EF4-FFF2-40B4-BE49-F238E27FC236}">
                <a16:creationId xmlns:a16="http://schemas.microsoft.com/office/drawing/2014/main" id="{2F619233-17BB-8D7B-B77E-C0BED96DCE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9099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A311EF9-AADE-28C2-9B20-B3BE134FB4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B905B85-1240-1A43-BB90-3CE15F4FDCDA}" type="slidenum">
              <a:rPr lang="en-US" altLang="tr-TR" sz="1200" smtClean="0"/>
              <a:pPr/>
              <a:t>43</a:t>
            </a:fld>
            <a:endParaRPr lang="en-US" altLang="tr-TR" sz="1200"/>
          </a:p>
        </p:txBody>
      </p:sp>
      <p:sp>
        <p:nvSpPr>
          <p:cNvPr id="72707" name="Rectangle 2">
            <a:extLst>
              <a:ext uri="{FF2B5EF4-FFF2-40B4-BE49-F238E27FC236}">
                <a16:creationId xmlns:a16="http://schemas.microsoft.com/office/drawing/2014/main" id="{E4605D43-49B0-3CEB-748D-29EF4BBC0582}"/>
              </a:ext>
            </a:extLst>
          </p:cNvPr>
          <p:cNvSpPr>
            <a:spLocks noGrp="1" noRot="1" noChangeAspect="1" noChangeArrowheads="1" noTextEdit="1"/>
          </p:cNvSpPr>
          <p:nvPr>
            <p:ph type="sldImg"/>
          </p:nvPr>
        </p:nvSpPr>
        <p:spPr>
          <a:xfrm>
            <a:off x="941388" y="746125"/>
            <a:ext cx="4975225" cy="3730625"/>
          </a:xfrm>
          <a:ln/>
        </p:spPr>
      </p:sp>
      <p:sp>
        <p:nvSpPr>
          <p:cNvPr id="72708" name="Rectangle 3">
            <a:extLst>
              <a:ext uri="{FF2B5EF4-FFF2-40B4-BE49-F238E27FC236}">
                <a16:creationId xmlns:a16="http://schemas.microsoft.com/office/drawing/2014/main" id="{2F619233-17BB-8D7B-B77E-C0BED96DCE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95544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A311EF9-AADE-28C2-9B20-B3BE134FB4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B905B85-1240-1A43-BB90-3CE15F4FDCDA}" type="slidenum">
              <a:rPr lang="en-US" altLang="tr-TR" sz="1200" smtClean="0"/>
              <a:pPr/>
              <a:t>44</a:t>
            </a:fld>
            <a:endParaRPr lang="en-US" altLang="tr-TR" sz="1200"/>
          </a:p>
        </p:txBody>
      </p:sp>
      <p:sp>
        <p:nvSpPr>
          <p:cNvPr id="72707" name="Rectangle 2">
            <a:extLst>
              <a:ext uri="{FF2B5EF4-FFF2-40B4-BE49-F238E27FC236}">
                <a16:creationId xmlns:a16="http://schemas.microsoft.com/office/drawing/2014/main" id="{E4605D43-49B0-3CEB-748D-29EF4BBC0582}"/>
              </a:ext>
            </a:extLst>
          </p:cNvPr>
          <p:cNvSpPr>
            <a:spLocks noGrp="1" noRot="1" noChangeAspect="1" noChangeArrowheads="1" noTextEdit="1"/>
          </p:cNvSpPr>
          <p:nvPr>
            <p:ph type="sldImg"/>
          </p:nvPr>
        </p:nvSpPr>
        <p:spPr>
          <a:xfrm>
            <a:off x="941388" y="746125"/>
            <a:ext cx="4975225" cy="3730625"/>
          </a:xfrm>
          <a:ln/>
        </p:spPr>
      </p:sp>
      <p:sp>
        <p:nvSpPr>
          <p:cNvPr id="72708" name="Rectangle 3">
            <a:extLst>
              <a:ext uri="{FF2B5EF4-FFF2-40B4-BE49-F238E27FC236}">
                <a16:creationId xmlns:a16="http://schemas.microsoft.com/office/drawing/2014/main" id="{2F619233-17BB-8D7B-B77E-C0BED96DCE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650225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A311EF9-AADE-28C2-9B20-B3BE134FB4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B905B85-1240-1A43-BB90-3CE15F4FDCDA}" type="slidenum">
              <a:rPr lang="en-US" altLang="tr-TR" sz="1200" smtClean="0"/>
              <a:pPr/>
              <a:t>45</a:t>
            </a:fld>
            <a:endParaRPr lang="en-US" altLang="tr-TR" sz="1200"/>
          </a:p>
        </p:txBody>
      </p:sp>
      <p:sp>
        <p:nvSpPr>
          <p:cNvPr id="72707" name="Rectangle 2">
            <a:extLst>
              <a:ext uri="{FF2B5EF4-FFF2-40B4-BE49-F238E27FC236}">
                <a16:creationId xmlns:a16="http://schemas.microsoft.com/office/drawing/2014/main" id="{E4605D43-49B0-3CEB-748D-29EF4BBC0582}"/>
              </a:ext>
            </a:extLst>
          </p:cNvPr>
          <p:cNvSpPr>
            <a:spLocks noGrp="1" noRot="1" noChangeAspect="1" noChangeArrowheads="1" noTextEdit="1"/>
          </p:cNvSpPr>
          <p:nvPr>
            <p:ph type="sldImg"/>
          </p:nvPr>
        </p:nvSpPr>
        <p:spPr>
          <a:xfrm>
            <a:off x="941388" y="746125"/>
            <a:ext cx="4975225" cy="3730625"/>
          </a:xfrm>
          <a:ln/>
        </p:spPr>
      </p:sp>
      <p:sp>
        <p:nvSpPr>
          <p:cNvPr id="72708" name="Rectangle 3">
            <a:extLst>
              <a:ext uri="{FF2B5EF4-FFF2-40B4-BE49-F238E27FC236}">
                <a16:creationId xmlns:a16="http://schemas.microsoft.com/office/drawing/2014/main" id="{2F619233-17BB-8D7B-B77E-C0BED96DCE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688116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D96D13CC-1D03-8E8E-264E-718E97DF22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CA52C48-1967-2A4B-89FE-FEFF83254D13}" type="slidenum">
              <a:rPr lang="en-US" altLang="tr-TR" sz="1200" smtClean="0"/>
              <a:pPr/>
              <a:t>46</a:t>
            </a:fld>
            <a:endParaRPr lang="en-US" altLang="tr-TR" sz="1200"/>
          </a:p>
        </p:txBody>
      </p:sp>
      <p:sp>
        <p:nvSpPr>
          <p:cNvPr id="80899" name="Rectangle 2">
            <a:extLst>
              <a:ext uri="{FF2B5EF4-FFF2-40B4-BE49-F238E27FC236}">
                <a16:creationId xmlns:a16="http://schemas.microsoft.com/office/drawing/2014/main" id="{E9045237-5D6E-F77F-6114-9E60785DBFAC}"/>
              </a:ext>
            </a:extLst>
          </p:cNvPr>
          <p:cNvSpPr>
            <a:spLocks noGrp="1" noRot="1" noChangeAspect="1" noChangeArrowheads="1" noTextEdit="1"/>
          </p:cNvSpPr>
          <p:nvPr>
            <p:ph type="sldImg"/>
          </p:nvPr>
        </p:nvSpPr>
        <p:spPr>
          <a:xfrm>
            <a:off x="941388" y="746125"/>
            <a:ext cx="4975225" cy="3730625"/>
          </a:xfrm>
          <a:ln/>
        </p:spPr>
      </p:sp>
      <p:sp>
        <p:nvSpPr>
          <p:cNvPr id="80900" name="Rectangle 3">
            <a:extLst>
              <a:ext uri="{FF2B5EF4-FFF2-40B4-BE49-F238E27FC236}">
                <a16:creationId xmlns:a16="http://schemas.microsoft.com/office/drawing/2014/main" id="{6AE94172-804A-7376-A5A4-24EB707D5F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D96D13CC-1D03-8E8E-264E-718E97DF22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CA52C48-1967-2A4B-89FE-FEFF83254D13}" type="slidenum">
              <a:rPr lang="en-US" altLang="tr-TR" sz="1200" smtClean="0"/>
              <a:pPr/>
              <a:t>47</a:t>
            </a:fld>
            <a:endParaRPr lang="en-US" altLang="tr-TR" sz="1200"/>
          </a:p>
        </p:txBody>
      </p:sp>
      <p:sp>
        <p:nvSpPr>
          <p:cNvPr id="80899" name="Rectangle 2">
            <a:extLst>
              <a:ext uri="{FF2B5EF4-FFF2-40B4-BE49-F238E27FC236}">
                <a16:creationId xmlns:a16="http://schemas.microsoft.com/office/drawing/2014/main" id="{E9045237-5D6E-F77F-6114-9E60785DBFAC}"/>
              </a:ext>
            </a:extLst>
          </p:cNvPr>
          <p:cNvSpPr>
            <a:spLocks noGrp="1" noRot="1" noChangeAspect="1" noChangeArrowheads="1" noTextEdit="1"/>
          </p:cNvSpPr>
          <p:nvPr>
            <p:ph type="sldImg"/>
          </p:nvPr>
        </p:nvSpPr>
        <p:spPr>
          <a:xfrm>
            <a:off x="941388" y="746125"/>
            <a:ext cx="4975225" cy="3730625"/>
          </a:xfrm>
          <a:ln/>
        </p:spPr>
      </p:sp>
      <p:sp>
        <p:nvSpPr>
          <p:cNvPr id="80900" name="Rectangle 3">
            <a:extLst>
              <a:ext uri="{FF2B5EF4-FFF2-40B4-BE49-F238E27FC236}">
                <a16:creationId xmlns:a16="http://schemas.microsoft.com/office/drawing/2014/main" id="{6AE94172-804A-7376-A5A4-24EB707D5F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4239104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E6B6046-2346-B4FD-FC4F-0E6CAA7109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D857EDE-8A49-734D-B537-68584DB0336D}" type="slidenum">
              <a:rPr lang="en-US" altLang="tr-TR" sz="1200" smtClean="0"/>
              <a:pPr/>
              <a:t>48</a:t>
            </a:fld>
            <a:endParaRPr lang="en-US" altLang="tr-TR" sz="1200"/>
          </a:p>
        </p:txBody>
      </p:sp>
      <p:sp>
        <p:nvSpPr>
          <p:cNvPr id="101379" name="Rectangle 2">
            <a:extLst>
              <a:ext uri="{FF2B5EF4-FFF2-40B4-BE49-F238E27FC236}">
                <a16:creationId xmlns:a16="http://schemas.microsoft.com/office/drawing/2014/main" id="{E7012C24-FB1C-4A06-4AF3-35E50ABD6C7F}"/>
              </a:ext>
            </a:extLst>
          </p:cNvPr>
          <p:cNvSpPr>
            <a:spLocks noGrp="1" noRot="1" noChangeAspect="1" noChangeArrowheads="1" noTextEdit="1"/>
          </p:cNvSpPr>
          <p:nvPr>
            <p:ph type="sldImg"/>
          </p:nvPr>
        </p:nvSpPr>
        <p:spPr>
          <a:xfrm>
            <a:off x="941388" y="746125"/>
            <a:ext cx="4975225" cy="3730625"/>
          </a:xfrm>
          <a:ln/>
        </p:spPr>
      </p:sp>
      <p:sp>
        <p:nvSpPr>
          <p:cNvPr id="101380" name="Rectangle 3">
            <a:extLst>
              <a:ext uri="{FF2B5EF4-FFF2-40B4-BE49-F238E27FC236}">
                <a16:creationId xmlns:a16="http://schemas.microsoft.com/office/drawing/2014/main" id="{4DDDEEA1-0DC1-192C-687C-A23D9B0878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E6B6046-2346-B4FD-FC4F-0E6CAA7109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D857EDE-8A49-734D-B537-68584DB0336D}" type="slidenum">
              <a:rPr lang="en-US" altLang="tr-TR" sz="1200" smtClean="0"/>
              <a:pPr/>
              <a:t>49</a:t>
            </a:fld>
            <a:endParaRPr lang="en-US" altLang="tr-TR" sz="1200"/>
          </a:p>
        </p:txBody>
      </p:sp>
      <p:sp>
        <p:nvSpPr>
          <p:cNvPr id="101379" name="Rectangle 2">
            <a:extLst>
              <a:ext uri="{FF2B5EF4-FFF2-40B4-BE49-F238E27FC236}">
                <a16:creationId xmlns:a16="http://schemas.microsoft.com/office/drawing/2014/main" id="{E7012C24-FB1C-4A06-4AF3-35E50ABD6C7F}"/>
              </a:ext>
            </a:extLst>
          </p:cNvPr>
          <p:cNvSpPr>
            <a:spLocks noGrp="1" noRot="1" noChangeAspect="1" noChangeArrowheads="1" noTextEdit="1"/>
          </p:cNvSpPr>
          <p:nvPr>
            <p:ph type="sldImg"/>
          </p:nvPr>
        </p:nvSpPr>
        <p:spPr>
          <a:xfrm>
            <a:off x="941388" y="746125"/>
            <a:ext cx="4975225" cy="3730625"/>
          </a:xfrm>
          <a:ln/>
        </p:spPr>
      </p:sp>
      <p:sp>
        <p:nvSpPr>
          <p:cNvPr id="101380" name="Rectangle 3">
            <a:extLst>
              <a:ext uri="{FF2B5EF4-FFF2-40B4-BE49-F238E27FC236}">
                <a16:creationId xmlns:a16="http://schemas.microsoft.com/office/drawing/2014/main" id="{4DDDEEA1-0DC1-192C-687C-A23D9B0878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68287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BB0ED830-5F11-DFF1-B1C6-371BE3C474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B6E26FB-6B80-F246-946B-103E99F89070}" type="slidenum">
              <a:rPr lang="en-US" altLang="tr-TR" sz="1200" smtClean="0"/>
              <a:pPr/>
              <a:t>5</a:t>
            </a:fld>
            <a:endParaRPr lang="en-US" altLang="tr-TR" sz="1200"/>
          </a:p>
        </p:txBody>
      </p:sp>
      <p:sp>
        <p:nvSpPr>
          <p:cNvPr id="15363" name="Rectangle 2">
            <a:extLst>
              <a:ext uri="{FF2B5EF4-FFF2-40B4-BE49-F238E27FC236}">
                <a16:creationId xmlns:a16="http://schemas.microsoft.com/office/drawing/2014/main" id="{F1AAAA8E-E489-397C-8F2E-CFF9AA497744}"/>
              </a:ext>
            </a:extLst>
          </p:cNvPr>
          <p:cNvSpPr>
            <a:spLocks noGrp="1" noRot="1" noChangeAspect="1" noChangeArrowheads="1" noTextEdit="1"/>
          </p:cNvSpPr>
          <p:nvPr>
            <p:ph type="sldImg"/>
          </p:nvPr>
        </p:nvSpPr>
        <p:spPr>
          <a:xfrm>
            <a:off x="941388" y="746125"/>
            <a:ext cx="4975225" cy="3730625"/>
          </a:xfrm>
          <a:ln/>
        </p:spPr>
      </p:sp>
      <p:sp>
        <p:nvSpPr>
          <p:cNvPr id="15364" name="Rectangle 3">
            <a:extLst>
              <a:ext uri="{FF2B5EF4-FFF2-40B4-BE49-F238E27FC236}">
                <a16:creationId xmlns:a16="http://schemas.microsoft.com/office/drawing/2014/main" id="{8EC102C1-85C4-C096-797C-DBEFA815D5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50</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51</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189578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52</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778847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53</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78436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54</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138135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55</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6966748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56</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812797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57</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557172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B56257F1-861D-6BFF-F6B0-5A6279269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4B692CC-C720-6642-AB84-EF1F95469862}" type="slidenum">
              <a:rPr lang="en-US" altLang="tr-TR" sz="1200" smtClean="0"/>
              <a:pPr/>
              <a:t>58</a:t>
            </a:fld>
            <a:endParaRPr lang="en-US" altLang="tr-TR" sz="1200"/>
          </a:p>
        </p:txBody>
      </p:sp>
      <p:sp>
        <p:nvSpPr>
          <p:cNvPr id="107523" name="Rectangle 2">
            <a:extLst>
              <a:ext uri="{FF2B5EF4-FFF2-40B4-BE49-F238E27FC236}">
                <a16:creationId xmlns:a16="http://schemas.microsoft.com/office/drawing/2014/main" id="{11DDAEC3-E58E-579E-3D9B-8115DC467D80}"/>
              </a:ext>
            </a:extLst>
          </p:cNvPr>
          <p:cNvSpPr>
            <a:spLocks noGrp="1" noRot="1" noChangeAspect="1" noChangeArrowheads="1" noTextEdit="1"/>
          </p:cNvSpPr>
          <p:nvPr>
            <p:ph type="sldImg"/>
          </p:nvPr>
        </p:nvSpPr>
        <p:spPr>
          <a:xfrm>
            <a:off x="941388" y="746125"/>
            <a:ext cx="4975225" cy="3730625"/>
          </a:xfrm>
          <a:ln/>
        </p:spPr>
      </p:sp>
      <p:sp>
        <p:nvSpPr>
          <p:cNvPr id="107524" name="Rectangle 3">
            <a:extLst>
              <a:ext uri="{FF2B5EF4-FFF2-40B4-BE49-F238E27FC236}">
                <a16:creationId xmlns:a16="http://schemas.microsoft.com/office/drawing/2014/main" id="{6675A32C-CEDD-DE2D-D482-E1C53CE74E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409018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B2EC9ED-30C1-852B-2DD0-E12117C27F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290978C-EC3E-D743-BA01-85E665EC5212}" type="slidenum">
              <a:rPr lang="en-US" altLang="tr-TR" sz="1200" smtClean="0"/>
              <a:pPr/>
              <a:t>59</a:t>
            </a:fld>
            <a:endParaRPr lang="en-US" altLang="tr-TR" sz="1200"/>
          </a:p>
        </p:txBody>
      </p:sp>
      <p:sp>
        <p:nvSpPr>
          <p:cNvPr id="109571" name="Rectangle 2">
            <a:extLst>
              <a:ext uri="{FF2B5EF4-FFF2-40B4-BE49-F238E27FC236}">
                <a16:creationId xmlns:a16="http://schemas.microsoft.com/office/drawing/2014/main" id="{FE0436ED-3E04-0021-4FC3-09B17A12CE2B}"/>
              </a:ext>
            </a:extLst>
          </p:cNvPr>
          <p:cNvSpPr>
            <a:spLocks noGrp="1" noRot="1" noChangeAspect="1" noChangeArrowheads="1" noTextEdit="1"/>
          </p:cNvSpPr>
          <p:nvPr>
            <p:ph type="sldImg"/>
          </p:nvPr>
        </p:nvSpPr>
        <p:spPr>
          <a:xfrm>
            <a:off x="941388" y="746125"/>
            <a:ext cx="4975225" cy="3730625"/>
          </a:xfrm>
          <a:ln/>
        </p:spPr>
      </p:sp>
      <p:sp>
        <p:nvSpPr>
          <p:cNvPr id="109572" name="Rectangle 3">
            <a:extLst>
              <a:ext uri="{FF2B5EF4-FFF2-40B4-BE49-F238E27FC236}">
                <a16:creationId xmlns:a16="http://schemas.microsoft.com/office/drawing/2014/main" id="{DD3CC81C-6571-2CBC-518E-5D659E07B6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EEED1DE7-60C4-BD9D-491C-05D8198221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C470712-BD0B-D444-975C-29C9DC663D04}" type="slidenum">
              <a:rPr lang="en-US" altLang="tr-TR" sz="1200" smtClean="0"/>
              <a:pPr/>
              <a:t>6</a:t>
            </a:fld>
            <a:endParaRPr lang="en-US" altLang="tr-TR" sz="1200"/>
          </a:p>
        </p:txBody>
      </p:sp>
      <p:sp>
        <p:nvSpPr>
          <p:cNvPr id="17411" name="Rectangle 2">
            <a:extLst>
              <a:ext uri="{FF2B5EF4-FFF2-40B4-BE49-F238E27FC236}">
                <a16:creationId xmlns:a16="http://schemas.microsoft.com/office/drawing/2014/main" id="{32E273FB-A3F5-A512-959F-4F8E1E928D71}"/>
              </a:ext>
            </a:extLst>
          </p:cNvPr>
          <p:cNvSpPr>
            <a:spLocks noGrp="1" noRot="1" noChangeAspect="1" noChangeArrowheads="1" noTextEdit="1"/>
          </p:cNvSpPr>
          <p:nvPr>
            <p:ph type="sldImg"/>
          </p:nvPr>
        </p:nvSpPr>
        <p:spPr>
          <a:xfrm>
            <a:off x="941388" y="746125"/>
            <a:ext cx="4975225" cy="3730625"/>
          </a:xfrm>
          <a:ln/>
        </p:spPr>
      </p:sp>
      <p:sp>
        <p:nvSpPr>
          <p:cNvPr id="17412" name="Rectangle 3">
            <a:extLst>
              <a:ext uri="{FF2B5EF4-FFF2-40B4-BE49-F238E27FC236}">
                <a16:creationId xmlns:a16="http://schemas.microsoft.com/office/drawing/2014/main" id="{A330282D-138D-8FF0-192A-02ADC73897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144D9586-BE00-A14D-C1EF-E03A82D0CB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D331740-E704-C04F-8177-6291DE0CF29E}" type="slidenum">
              <a:rPr lang="en-US" altLang="tr-TR" sz="1200" smtClean="0">
                <a:solidFill>
                  <a:srgbClr val="000000"/>
                </a:solidFill>
              </a:rPr>
              <a:pPr/>
              <a:t>60</a:t>
            </a:fld>
            <a:endParaRPr lang="en-US" altLang="tr-TR" sz="1200">
              <a:solidFill>
                <a:srgbClr val="000000"/>
              </a:solidFill>
            </a:endParaRPr>
          </a:p>
        </p:txBody>
      </p:sp>
      <p:sp>
        <p:nvSpPr>
          <p:cNvPr id="111619" name="Rectangle 2">
            <a:extLst>
              <a:ext uri="{FF2B5EF4-FFF2-40B4-BE49-F238E27FC236}">
                <a16:creationId xmlns:a16="http://schemas.microsoft.com/office/drawing/2014/main" id="{517EBAF6-3B28-233B-A594-C76153B52672}"/>
              </a:ext>
            </a:extLst>
          </p:cNvPr>
          <p:cNvSpPr>
            <a:spLocks noGrp="1" noRot="1" noChangeAspect="1" noChangeArrowheads="1" noTextEdit="1"/>
          </p:cNvSpPr>
          <p:nvPr>
            <p:ph type="sldImg"/>
          </p:nvPr>
        </p:nvSpPr>
        <p:spPr>
          <a:xfrm>
            <a:off x="941388" y="746125"/>
            <a:ext cx="4975225" cy="3730625"/>
          </a:xfrm>
          <a:ln/>
        </p:spPr>
      </p:sp>
      <p:sp>
        <p:nvSpPr>
          <p:cNvPr id="111620" name="Rectangle 3">
            <a:extLst>
              <a:ext uri="{FF2B5EF4-FFF2-40B4-BE49-F238E27FC236}">
                <a16:creationId xmlns:a16="http://schemas.microsoft.com/office/drawing/2014/main" id="{09ABB87E-DF3B-658A-8F37-25A5D29555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28DA35D6-6D57-54D1-61C7-8E5CE15C8E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C3ED03A2-0CE0-5540-B0F1-B121237C8220}" type="slidenum">
              <a:rPr lang="en-US" altLang="tr-TR" sz="1200" smtClean="0">
                <a:solidFill>
                  <a:srgbClr val="000000"/>
                </a:solidFill>
              </a:rPr>
              <a:pPr/>
              <a:t>61</a:t>
            </a:fld>
            <a:endParaRPr lang="en-US" altLang="tr-TR" sz="1200">
              <a:solidFill>
                <a:srgbClr val="000000"/>
              </a:solidFill>
            </a:endParaRPr>
          </a:p>
        </p:txBody>
      </p:sp>
      <p:sp>
        <p:nvSpPr>
          <p:cNvPr id="113667" name="Rectangle 2">
            <a:extLst>
              <a:ext uri="{FF2B5EF4-FFF2-40B4-BE49-F238E27FC236}">
                <a16:creationId xmlns:a16="http://schemas.microsoft.com/office/drawing/2014/main" id="{91E46E86-F2AB-86EF-DC29-4BB49F4481EC}"/>
              </a:ext>
            </a:extLst>
          </p:cNvPr>
          <p:cNvSpPr>
            <a:spLocks noGrp="1" noRot="1" noChangeAspect="1" noChangeArrowheads="1" noTextEdit="1"/>
          </p:cNvSpPr>
          <p:nvPr>
            <p:ph type="sldImg"/>
          </p:nvPr>
        </p:nvSpPr>
        <p:spPr>
          <a:xfrm>
            <a:off x="941388" y="746125"/>
            <a:ext cx="4975225" cy="3730625"/>
          </a:xfrm>
          <a:ln/>
        </p:spPr>
      </p:sp>
      <p:sp>
        <p:nvSpPr>
          <p:cNvPr id="113668" name="Rectangle 3">
            <a:extLst>
              <a:ext uri="{FF2B5EF4-FFF2-40B4-BE49-F238E27FC236}">
                <a16:creationId xmlns:a16="http://schemas.microsoft.com/office/drawing/2014/main" id="{B0A9FC53-89BC-B07F-CC21-E13F88F3C3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144D9586-BE00-A14D-C1EF-E03A82D0CB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D331740-E704-C04F-8177-6291DE0CF29E}" type="slidenum">
              <a:rPr lang="en-US" altLang="tr-TR" sz="1200" smtClean="0">
                <a:solidFill>
                  <a:srgbClr val="000000"/>
                </a:solidFill>
              </a:rPr>
              <a:pPr/>
              <a:t>62</a:t>
            </a:fld>
            <a:endParaRPr lang="en-US" altLang="tr-TR" sz="1200">
              <a:solidFill>
                <a:srgbClr val="000000"/>
              </a:solidFill>
            </a:endParaRPr>
          </a:p>
        </p:txBody>
      </p:sp>
      <p:sp>
        <p:nvSpPr>
          <p:cNvPr id="111619" name="Rectangle 2">
            <a:extLst>
              <a:ext uri="{FF2B5EF4-FFF2-40B4-BE49-F238E27FC236}">
                <a16:creationId xmlns:a16="http://schemas.microsoft.com/office/drawing/2014/main" id="{517EBAF6-3B28-233B-A594-C76153B52672}"/>
              </a:ext>
            </a:extLst>
          </p:cNvPr>
          <p:cNvSpPr>
            <a:spLocks noGrp="1" noRot="1" noChangeAspect="1" noChangeArrowheads="1" noTextEdit="1"/>
          </p:cNvSpPr>
          <p:nvPr>
            <p:ph type="sldImg"/>
          </p:nvPr>
        </p:nvSpPr>
        <p:spPr>
          <a:xfrm>
            <a:off x="941388" y="746125"/>
            <a:ext cx="4975225" cy="3730625"/>
          </a:xfrm>
          <a:ln/>
        </p:spPr>
      </p:sp>
      <p:sp>
        <p:nvSpPr>
          <p:cNvPr id="111620" name="Rectangle 3">
            <a:extLst>
              <a:ext uri="{FF2B5EF4-FFF2-40B4-BE49-F238E27FC236}">
                <a16:creationId xmlns:a16="http://schemas.microsoft.com/office/drawing/2014/main" id="{09ABB87E-DF3B-658A-8F37-25A5D29555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0660559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144D9586-BE00-A14D-C1EF-E03A82D0CB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D331740-E704-C04F-8177-6291DE0CF29E}" type="slidenum">
              <a:rPr lang="en-US" altLang="tr-TR" sz="1200" smtClean="0">
                <a:solidFill>
                  <a:srgbClr val="000000"/>
                </a:solidFill>
              </a:rPr>
              <a:pPr/>
              <a:t>63</a:t>
            </a:fld>
            <a:endParaRPr lang="en-US" altLang="tr-TR" sz="1200">
              <a:solidFill>
                <a:srgbClr val="000000"/>
              </a:solidFill>
            </a:endParaRPr>
          </a:p>
        </p:txBody>
      </p:sp>
      <p:sp>
        <p:nvSpPr>
          <p:cNvPr id="111619" name="Rectangle 2">
            <a:extLst>
              <a:ext uri="{FF2B5EF4-FFF2-40B4-BE49-F238E27FC236}">
                <a16:creationId xmlns:a16="http://schemas.microsoft.com/office/drawing/2014/main" id="{517EBAF6-3B28-233B-A594-C76153B52672}"/>
              </a:ext>
            </a:extLst>
          </p:cNvPr>
          <p:cNvSpPr>
            <a:spLocks noGrp="1" noRot="1" noChangeAspect="1" noChangeArrowheads="1" noTextEdit="1"/>
          </p:cNvSpPr>
          <p:nvPr>
            <p:ph type="sldImg"/>
          </p:nvPr>
        </p:nvSpPr>
        <p:spPr>
          <a:xfrm>
            <a:off x="941388" y="746125"/>
            <a:ext cx="4975225" cy="3730625"/>
          </a:xfrm>
          <a:ln/>
        </p:spPr>
      </p:sp>
      <p:sp>
        <p:nvSpPr>
          <p:cNvPr id="111620" name="Rectangle 3">
            <a:extLst>
              <a:ext uri="{FF2B5EF4-FFF2-40B4-BE49-F238E27FC236}">
                <a16:creationId xmlns:a16="http://schemas.microsoft.com/office/drawing/2014/main" id="{09ABB87E-DF3B-658A-8F37-25A5D29555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968804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220918CF-2D40-EADF-4899-846E18F1DA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586BCA9-B43A-AE45-A669-660AF547B5ED}" type="slidenum">
              <a:rPr lang="en-US" altLang="tr-TR" sz="1200" smtClean="0"/>
              <a:pPr/>
              <a:t>64</a:t>
            </a:fld>
            <a:endParaRPr lang="en-US" altLang="tr-TR" sz="1200"/>
          </a:p>
        </p:txBody>
      </p:sp>
      <p:sp>
        <p:nvSpPr>
          <p:cNvPr id="115715" name="Rectangle 2">
            <a:extLst>
              <a:ext uri="{FF2B5EF4-FFF2-40B4-BE49-F238E27FC236}">
                <a16:creationId xmlns:a16="http://schemas.microsoft.com/office/drawing/2014/main" id="{0A34C29B-E2A5-A936-E42D-5C05715BAA7B}"/>
              </a:ext>
            </a:extLst>
          </p:cNvPr>
          <p:cNvSpPr>
            <a:spLocks noGrp="1" noRot="1" noChangeAspect="1" noChangeArrowheads="1" noTextEdit="1"/>
          </p:cNvSpPr>
          <p:nvPr>
            <p:ph type="sldImg"/>
          </p:nvPr>
        </p:nvSpPr>
        <p:spPr>
          <a:xfrm>
            <a:off x="941388" y="746125"/>
            <a:ext cx="4975225" cy="3730625"/>
          </a:xfrm>
          <a:ln/>
        </p:spPr>
      </p:sp>
      <p:sp>
        <p:nvSpPr>
          <p:cNvPr id="115716" name="Rectangle 3">
            <a:extLst>
              <a:ext uri="{FF2B5EF4-FFF2-40B4-BE49-F238E27FC236}">
                <a16:creationId xmlns:a16="http://schemas.microsoft.com/office/drawing/2014/main" id="{704C815E-A7BA-205C-4C30-CA9C92FAE0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220918CF-2D40-EADF-4899-846E18F1DA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586BCA9-B43A-AE45-A669-660AF547B5ED}" type="slidenum">
              <a:rPr lang="en-US" altLang="tr-TR" sz="1200" smtClean="0"/>
              <a:pPr/>
              <a:t>65</a:t>
            </a:fld>
            <a:endParaRPr lang="en-US" altLang="tr-TR" sz="1200"/>
          </a:p>
        </p:txBody>
      </p:sp>
      <p:sp>
        <p:nvSpPr>
          <p:cNvPr id="115715" name="Rectangle 2">
            <a:extLst>
              <a:ext uri="{FF2B5EF4-FFF2-40B4-BE49-F238E27FC236}">
                <a16:creationId xmlns:a16="http://schemas.microsoft.com/office/drawing/2014/main" id="{0A34C29B-E2A5-A936-E42D-5C05715BAA7B}"/>
              </a:ext>
            </a:extLst>
          </p:cNvPr>
          <p:cNvSpPr>
            <a:spLocks noGrp="1" noRot="1" noChangeAspect="1" noChangeArrowheads="1" noTextEdit="1"/>
          </p:cNvSpPr>
          <p:nvPr>
            <p:ph type="sldImg"/>
          </p:nvPr>
        </p:nvSpPr>
        <p:spPr>
          <a:xfrm>
            <a:off x="941388" y="746125"/>
            <a:ext cx="4975225" cy="3730625"/>
          </a:xfrm>
          <a:ln/>
        </p:spPr>
      </p:sp>
      <p:sp>
        <p:nvSpPr>
          <p:cNvPr id="115716" name="Rectangle 3">
            <a:extLst>
              <a:ext uri="{FF2B5EF4-FFF2-40B4-BE49-F238E27FC236}">
                <a16:creationId xmlns:a16="http://schemas.microsoft.com/office/drawing/2014/main" id="{704C815E-A7BA-205C-4C30-CA9C92FAE0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9409631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220918CF-2D40-EADF-4899-846E18F1DA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586BCA9-B43A-AE45-A669-660AF547B5ED}" type="slidenum">
              <a:rPr lang="en-US" altLang="tr-TR" sz="1200" smtClean="0"/>
              <a:pPr/>
              <a:t>66</a:t>
            </a:fld>
            <a:endParaRPr lang="en-US" altLang="tr-TR" sz="1200"/>
          </a:p>
        </p:txBody>
      </p:sp>
      <p:sp>
        <p:nvSpPr>
          <p:cNvPr id="115715" name="Rectangle 2">
            <a:extLst>
              <a:ext uri="{FF2B5EF4-FFF2-40B4-BE49-F238E27FC236}">
                <a16:creationId xmlns:a16="http://schemas.microsoft.com/office/drawing/2014/main" id="{0A34C29B-E2A5-A936-E42D-5C05715BAA7B}"/>
              </a:ext>
            </a:extLst>
          </p:cNvPr>
          <p:cNvSpPr>
            <a:spLocks noGrp="1" noRot="1" noChangeAspect="1" noChangeArrowheads="1" noTextEdit="1"/>
          </p:cNvSpPr>
          <p:nvPr>
            <p:ph type="sldImg"/>
          </p:nvPr>
        </p:nvSpPr>
        <p:spPr>
          <a:xfrm>
            <a:off x="941388" y="746125"/>
            <a:ext cx="4975225" cy="3730625"/>
          </a:xfrm>
          <a:ln/>
        </p:spPr>
      </p:sp>
      <p:sp>
        <p:nvSpPr>
          <p:cNvPr id="115716" name="Rectangle 3">
            <a:extLst>
              <a:ext uri="{FF2B5EF4-FFF2-40B4-BE49-F238E27FC236}">
                <a16:creationId xmlns:a16="http://schemas.microsoft.com/office/drawing/2014/main" id="{704C815E-A7BA-205C-4C30-CA9C92FAE0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6934383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EBD4AF02-DC22-4F1D-60C9-7469AC8A528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F00B3D7-FE98-B94E-8189-017A9E717DB5}" type="slidenum">
              <a:rPr lang="en-US" altLang="tr-TR" sz="1200" smtClean="0"/>
              <a:pPr/>
              <a:t>67</a:t>
            </a:fld>
            <a:endParaRPr lang="en-US" altLang="tr-TR" sz="1200"/>
          </a:p>
        </p:txBody>
      </p:sp>
      <p:sp>
        <p:nvSpPr>
          <p:cNvPr id="117763" name="Rectangle 2">
            <a:extLst>
              <a:ext uri="{FF2B5EF4-FFF2-40B4-BE49-F238E27FC236}">
                <a16:creationId xmlns:a16="http://schemas.microsoft.com/office/drawing/2014/main" id="{50CC77C6-2065-B188-7698-21A307935D71}"/>
              </a:ext>
            </a:extLst>
          </p:cNvPr>
          <p:cNvSpPr>
            <a:spLocks noGrp="1" noRot="1" noChangeAspect="1" noChangeArrowheads="1" noTextEdit="1"/>
          </p:cNvSpPr>
          <p:nvPr>
            <p:ph type="sldImg"/>
          </p:nvPr>
        </p:nvSpPr>
        <p:spPr>
          <a:xfrm>
            <a:off x="941388" y="746125"/>
            <a:ext cx="4975225" cy="3730625"/>
          </a:xfrm>
          <a:ln/>
        </p:spPr>
      </p:sp>
      <p:sp>
        <p:nvSpPr>
          <p:cNvPr id="117764" name="Rectangle 3">
            <a:extLst>
              <a:ext uri="{FF2B5EF4-FFF2-40B4-BE49-F238E27FC236}">
                <a16:creationId xmlns:a16="http://schemas.microsoft.com/office/drawing/2014/main" id="{4510C0CD-44F5-0AEA-BE0A-9D22F70656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65DCBEC-4F56-1614-B031-CE71C47851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334D91C-9806-384F-B07A-27F639B7CB9F}" type="slidenum">
              <a:rPr lang="en-US" altLang="tr-TR" sz="1200" smtClean="0"/>
              <a:pPr/>
              <a:t>68</a:t>
            </a:fld>
            <a:endParaRPr lang="en-US" altLang="tr-TR" sz="1200"/>
          </a:p>
        </p:txBody>
      </p:sp>
      <p:sp>
        <p:nvSpPr>
          <p:cNvPr id="123907" name="Rectangle 2">
            <a:extLst>
              <a:ext uri="{FF2B5EF4-FFF2-40B4-BE49-F238E27FC236}">
                <a16:creationId xmlns:a16="http://schemas.microsoft.com/office/drawing/2014/main" id="{020FA456-448B-A95F-4F9F-65C2D28816A6}"/>
              </a:ext>
            </a:extLst>
          </p:cNvPr>
          <p:cNvSpPr>
            <a:spLocks noGrp="1" noRot="1" noChangeAspect="1" noChangeArrowheads="1" noTextEdit="1"/>
          </p:cNvSpPr>
          <p:nvPr>
            <p:ph type="sldImg"/>
          </p:nvPr>
        </p:nvSpPr>
        <p:spPr>
          <a:xfrm>
            <a:off x="941388" y="746125"/>
            <a:ext cx="4975225" cy="3730625"/>
          </a:xfrm>
          <a:ln/>
        </p:spPr>
      </p:sp>
      <p:sp>
        <p:nvSpPr>
          <p:cNvPr id="123908" name="Rectangle 3">
            <a:extLst>
              <a:ext uri="{FF2B5EF4-FFF2-40B4-BE49-F238E27FC236}">
                <a16:creationId xmlns:a16="http://schemas.microsoft.com/office/drawing/2014/main" id="{165FCD72-A9BA-4F9D-323F-D40BD0447F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4164418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65DCBEC-4F56-1614-B031-CE71C47851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334D91C-9806-384F-B07A-27F639B7CB9F}" type="slidenum">
              <a:rPr lang="en-US" altLang="tr-TR" sz="1200" smtClean="0"/>
              <a:pPr/>
              <a:t>69</a:t>
            </a:fld>
            <a:endParaRPr lang="en-US" altLang="tr-TR" sz="1200"/>
          </a:p>
        </p:txBody>
      </p:sp>
      <p:sp>
        <p:nvSpPr>
          <p:cNvPr id="123907" name="Rectangle 2">
            <a:extLst>
              <a:ext uri="{FF2B5EF4-FFF2-40B4-BE49-F238E27FC236}">
                <a16:creationId xmlns:a16="http://schemas.microsoft.com/office/drawing/2014/main" id="{020FA456-448B-A95F-4F9F-65C2D28816A6}"/>
              </a:ext>
            </a:extLst>
          </p:cNvPr>
          <p:cNvSpPr>
            <a:spLocks noGrp="1" noRot="1" noChangeAspect="1" noChangeArrowheads="1" noTextEdit="1"/>
          </p:cNvSpPr>
          <p:nvPr>
            <p:ph type="sldImg"/>
          </p:nvPr>
        </p:nvSpPr>
        <p:spPr>
          <a:xfrm>
            <a:off x="941388" y="746125"/>
            <a:ext cx="4975225" cy="3730625"/>
          </a:xfrm>
          <a:ln/>
        </p:spPr>
      </p:sp>
      <p:sp>
        <p:nvSpPr>
          <p:cNvPr id="123908" name="Rectangle 3">
            <a:extLst>
              <a:ext uri="{FF2B5EF4-FFF2-40B4-BE49-F238E27FC236}">
                <a16:creationId xmlns:a16="http://schemas.microsoft.com/office/drawing/2014/main" id="{165FCD72-A9BA-4F9D-323F-D40BD0447F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71933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FC07D0F-EE6F-20B8-EEEE-290D29A8EF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6F568CD-BB12-B741-B865-732FA30DA46B}" type="slidenum">
              <a:rPr lang="en-US" altLang="tr-TR" sz="1200" smtClean="0"/>
              <a:pPr/>
              <a:t>7</a:t>
            </a:fld>
            <a:endParaRPr lang="en-US" altLang="tr-TR" sz="1200"/>
          </a:p>
        </p:txBody>
      </p:sp>
      <p:sp>
        <p:nvSpPr>
          <p:cNvPr id="19459" name="Rectangle 2">
            <a:extLst>
              <a:ext uri="{FF2B5EF4-FFF2-40B4-BE49-F238E27FC236}">
                <a16:creationId xmlns:a16="http://schemas.microsoft.com/office/drawing/2014/main" id="{CAA43635-DEB5-F9DC-358A-E823EE4DF08C}"/>
              </a:ext>
            </a:extLst>
          </p:cNvPr>
          <p:cNvSpPr>
            <a:spLocks noGrp="1" noRot="1" noChangeAspect="1" noChangeArrowheads="1" noTextEdit="1"/>
          </p:cNvSpPr>
          <p:nvPr>
            <p:ph type="sldImg"/>
          </p:nvPr>
        </p:nvSpPr>
        <p:spPr>
          <a:xfrm>
            <a:off x="941388" y="746125"/>
            <a:ext cx="4975225" cy="3730625"/>
          </a:xfrm>
          <a:ln/>
        </p:spPr>
      </p:sp>
      <p:sp>
        <p:nvSpPr>
          <p:cNvPr id="19460" name="Rectangle 3">
            <a:extLst>
              <a:ext uri="{FF2B5EF4-FFF2-40B4-BE49-F238E27FC236}">
                <a16:creationId xmlns:a16="http://schemas.microsoft.com/office/drawing/2014/main" id="{BFA1A3B7-7604-D521-9EEE-ECC503EB90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65DCBEC-4F56-1614-B031-CE71C47851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334D91C-9806-384F-B07A-27F639B7CB9F}" type="slidenum">
              <a:rPr lang="en-US" altLang="tr-TR" sz="1200" smtClean="0"/>
              <a:pPr/>
              <a:t>70</a:t>
            </a:fld>
            <a:endParaRPr lang="en-US" altLang="tr-TR" sz="1200"/>
          </a:p>
        </p:txBody>
      </p:sp>
      <p:sp>
        <p:nvSpPr>
          <p:cNvPr id="123907" name="Rectangle 2">
            <a:extLst>
              <a:ext uri="{FF2B5EF4-FFF2-40B4-BE49-F238E27FC236}">
                <a16:creationId xmlns:a16="http://schemas.microsoft.com/office/drawing/2014/main" id="{020FA456-448B-A95F-4F9F-65C2D28816A6}"/>
              </a:ext>
            </a:extLst>
          </p:cNvPr>
          <p:cNvSpPr>
            <a:spLocks noGrp="1" noRot="1" noChangeAspect="1" noChangeArrowheads="1" noTextEdit="1"/>
          </p:cNvSpPr>
          <p:nvPr>
            <p:ph type="sldImg"/>
          </p:nvPr>
        </p:nvSpPr>
        <p:spPr>
          <a:xfrm>
            <a:off x="941388" y="746125"/>
            <a:ext cx="4975225" cy="3730625"/>
          </a:xfrm>
          <a:ln/>
        </p:spPr>
      </p:sp>
      <p:sp>
        <p:nvSpPr>
          <p:cNvPr id="123908" name="Rectangle 3">
            <a:extLst>
              <a:ext uri="{FF2B5EF4-FFF2-40B4-BE49-F238E27FC236}">
                <a16:creationId xmlns:a16="http://schemas.microsoft.com/office/drawing/2014/main" id="{165FCD72-A9BA-4F9D-323F-D40BD0447F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5D0F810-A1D9-2956-5277-62B21EC094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B48B14E-DD8B-7449-9042-8B9C049BBB4E}" type="slidenum">
              <a:rPr lang="en-US" altLang="tr-TR" sz="1200" smtClean="0"/>
              <a:pPr/>
              <a:t>71</a:t>
            </a:fld>
            <a:endParaRPr lang="en-US" altLang="tr-TR" sz="1200"/>
          </a:p>
        </p:txBody>
      </p:sp>
      <p:sp>
        <p:nvSpPr>
          <p:cNvPr id="121859" name="Rectangle 2">
            <a:extLst>
              <a:ext uri="{FF2B5EF4-FFF2-40B4-BE49-F238E27FC236}">
                <a16:creationId xmlns:a16="http://schemas.microsoft.com/office/drawing/2014/main" id="{96651E7D-25F7-E94D-D7F8-5B1D02DB3EBC}"/>
              </a:ext>
            </a:extLst>
          </p:cNvPr>
          <p:cNvSpPr>
            <a:spLocks noGrp="1" noRot="1" noChangeAspect="1" noChangeArrowheads="1" noTextEdit="1"/>
          </p:cNvSpPr>
          <p:nvPr>
            <p:ph type="sldImg"/>
          </p:nvPr>
        </p:nvSpPr>
        <p:spPr>
          <a:xfrm>
            <a:off x="941388" y="746125"/>
            <a:ext cx="4975225" cy="3730625"/>
          </a:xfrm>
          <a:ln/>
        </p:spPr>
      </p:sp>
      <p:sp>
        <p:nvSpPr>
          <p:cNvPr id="121860" name="Rectangle 3">
            <a:extLst>
              <a:ext uri="{FF2B5EF4-FFF2-40B4-BE49-F238E27FC236}">
                <a16:creationId xmlns:a16="http://schemas.microsoft.com/office/drawing/2014/main" id="{CBDE4712-D10D-A1D2-1D23-EC8D1A2FD8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5D0F810-A1D9-2956-5277-62B21EC094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B48B14E-DD8B-7449-9042-8B9C049BBB4E}" type="slidenum">
              <a:rPr lang="en-US" altLang="tr-TR" sz="1200" smtClean="0"/>
              <a:pPr/>
              <a:t>72</a:t>
            </a:fld>
            <a:endParaRPr lang="en-US" altLang="tr-TR" sz="1200"/>
          </a:p>
        </p:txBody>
      </p:sp>
      <p:sp>
        <p:nvSpPr>
          <p:cNvPr id="121859" name="Rectangle 2">
            <a:extLst>
              <a:ext uri="{FF2B5EF4-FFF2-40B4-BE49-F238E27FC236}">
                <a16:creationId xmlns:a16="http://schemas.microsoft.com/office/drawing/2014/main" id="{96651E7D-25F7-E94D-D7F8-5B1D02DB3EBC}"/>
              </a:ext>
            </a:extLst>
          </p:cNvPr>
          <p:cNvSpPr>
            <a:spLocks noGrp="1" noRot="1" noChangeAspect="1" noChangeArrowheads="1" noTextEdit="1"/>
          </p:cNvSpPr>
          <p:nvPr>
            <p:ph type="sldImg"/>
          </p:nvPr>
        </p:nvSpPr>
        <p:spPr>
          <a:xfrm>
            <a:off x="941388" y="746125"/>
            <a:ext cx="4975225" cy="3730625"/>
          </a:xfrm>
          <a:ln/>
        </p:spPr>
      </p:sp>
      <p:sp>
        <p:nvSpPr>
          <p:cNvPr id="121860" name="Rectangle 3">
            <a:extLst>
              <a:ext uri="{FF2B5EF4-FFF2-40B4-BE49-F238E27FC236}">
                <a16:creationId xmlns:a16="http://schemas.microsoft.com/office/drawing/2014/main" id="{CBDE4712-D10D-A1D2-1D23-EC8D1A2FD8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6750995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5D0F810-A1D9-2956-5277-62B21EC094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B48B14E-DD8B-7449-9042-8B9C049BBB4E}" type="slidenum">
              <a:rPr lang="en-US" altLang="tr-TR" sz="1200" smtClean="0"/>
              <a:pPr/>
              <a:t>73</a:t>
            </a:fld>
            <a:endParaRPr lang="en-US" altLang="tr-TR" sz="1200"/>
          </a:p>
        </p:txBody>
      </p:sp>
      <p:sp>
        <p:nvSpPr>
          <p:cNvPr id="121859" name="Rectangle 2">
            <a:extLst>
              <a:ext uri="{FF2B5EF4-FFF2-40B4-BE49-F238E27FC236}">
                <a16:creationId xmlns:a16="http://schemas.microsoft.com/office/drawing/2014/main" id="{96651E7D-25F7-E94D-D7F8-5B1D02DB3EBC}"/>
              </a:ext>
            </a:extLst>
          </p:cNvPr>
          <p:cNvSpPr>
            <a:spLocks noGrp="1" noRot="1" noChangeAspect="1" noChangeArrowheads="1" noTextEdit="1"/>
          </p:cNvSpPr>
          <p:nvPr>
            <p:ph type="sldImg"/>
          </p:nvPr>
        </p:nvSpPr>
        <p:spPr>
          <a:xfrm>
            <a:off x="941388" y="746125"/>
            <a:ext cx="4975225" cy="3730625"/>
          </a:xfrm>
          <a:ln/>
        </p:spPr>
      </p:sp>
      <p:sp>
        <p:nvSpPr>
          <p:cNvPr id="121860" name="Rectangle 3">
            <a:extLst>
              <a:ext uri="{FF2B5EF4-FFF2-40B4-BE49-F238E27FC236}">
                <a16:creationId xmlns:a16="http://schemas.microsoft.com/office/drawing/2014/main" id="{CBDE4712-D10D-A1D2-1D23-EC8D1A2FD8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4208278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11A73EA6-F8A7-476E-F9AF-72D2F7FF00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780BF42-29EF-5841-8AFD-BDC964E8EB34}" type="slidenum">
              <a:rPr lang="en-US" altLang="tr-TR" sz="1200" smtClean="0"/>
              <a:pPr/>
              <a:t>74</a:t>
            </a:fld>
            <a:endParaRPr lang="en-US" altLang="tr-TR" sz="1200"/>
          </a:p>
        </p:txBody>
      </p:sp>
      <p:sp>
        <p:nvSpPr>
          <p:cNvPr id="150531" name="Rectangle 2">
            <a:extLst>
              <a:ext uri="{FF2B5EF4-FFF2-40B4-BE49-F238E27FC236}">
                <a16:creationId xmlns:a16="http://schemas.microsoft.com/office/drawing/2014/main" id="{1843526D-7BE1-3639-10DD-5FFC597464D0}"/>
              </a:ext>
            </a:extLst>
          </p:cNvPr>
          <p:cNvSpPr>
            <a:spLocks noGrp="1" noRot="1" noChangeAspect="1" noChangeArrowheads="1" noTextEdit="1"/>
          </p:cNvSpPr>
          <p:nvPr>
            <p:ph type="sldImg"/>
          </p:nvPr>
        </p:nvSpPr>
        <p:spPr>
          <a:xfrm>
            <a:off x="941388" y="746125"/>
            <a:ext cx="4975225" cy="3730625"/>
          </a:xfrm>
          <a:ln/>
        </p:spPr>
      </p:sp>
      <p:sp>
        <p:nvSpPr>
          <p:cNvPr id="150532" name="Rectangle 3">
            <a:extLst>
              <a:ext uri="{FF2B5EF4-FFF2-40B4-BE49-F238E27FC236}">
                <a16:creationId xmlns:a16="http://schemas.microsoft.com/office/drawing/2014/main" id="{026139EB-5CF1-14E0-38DD-D210884C45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C3C1E3C8-95D3-5D5D-624C-1713898A58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35A9CAC-14A5-3942-A5B5-066F533F74C8}" type="slidenum">
              <a:rPr lang="en-US" altLang="tr-TR" sz="1200" smtClean="0"/>
              <a:pPr/>
              <a:t>75</a:t>
            </a:fld>
            <a:endParaRPr lang="en-US" altLang="tr-TR" sz="1200"/>
          </a:p>
        </p:txBody>
      </p:sp>
      <p:sp>
        <p:nvSpPr>
          <p:cNvPr id="152579" name="Rectangle 2">
            <a:extLst>
              <a:ext uri="{FF2B5EF4-FFF2-40B4-BE49-F238E27FC236}">
                <a16:creationId xmlns:a16="http://schemas.microsoft.com/office/drawing/2014/main" id="{7CE328A4-DD3C-3BBE-A37F-F0961566506A}"/>
              </a:ext>
            </a:extLst>
          </p:cNvPr>
          <p:cNvSpPr>
            <a:spLocks noGrp="1" noRot="1" noChangeAspect="1" noChangeArrowheads="1" noTextEdit="1"/>
          </p:cNvSpPr>
          <p:nvPr>
            <p:ph type="sldImg"/>
          </p:nvPr>
        </p:nvSpPr>
        <p:spPr>
          <a:xfrm>
            <a:off x="941388" y="746125"/>
            <a:ext cx="4975225" cy="3730625"/>
          </a:xfrm>
          <a:ln/>
        </p:spPr>
      </p:sp>
      <p:sp>
        <p:nvSpPr>
          <p:cNvPr id="152580" name="Rectangle 3">
            <a:extLst>
              <a:ext uri="{FF2B5EF4-FFF2-40B4-BE49-F238E27FC236}">
                <a16:creationId xmlns:a16="http://schemas.microsoft.com/office/drawing/2014/main" id="{889A541F-FEBA-7F19-77A0-380ABE6E3B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7CACA44-091B-6E7C-07FF-13262B20BA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24C6F36-3F1C-3548-BA02-39E1709445A4}" type="slidenum">
              <a:rPr lang="en-US" altLang="tr-TR" sz="1200" smtClean="0"/>
              <a:pPr/>
              <a:t>8</a:t>
            </a:fld>
            <a:endParaRPr lang="en-US" altLang="tr-TR" sz="1200"/>
          </a:p>
        </p:txBody>
      </p:sp>
      <p:sp>
        <p:nvSpPr>
          <p:cNvPr id="29699" name="Rectangle 2">
            <a:extLst>
              <a:ext uri="{FF2B5EF4-FFF2-40B4-BE49-F238E27FC236}">
                <a16:creationId xmlns:a16="http://schemas.microsoft.com/office/drawing/2014/main" id="{A421A6BE-FD05-A591-2FDB-3D517AA2D424}"/>
              </a:ext>
            </a:extLst>
          </p:cNvPr>
          <p:cNvSpPr>
            <a:spLocks noGrp="1" noRot="1" noChangeAspect="1" noChangeArrowheads="1" noTextEdit="1"/>
          </p:cNvSpPr>
          <p:nvPr>
            <p:ph type="sldImg"/>
          </p:nvPr>
        </p:nvSpPr>
        <p:spPr>
          <a:xfrm>
            <a:off x="941388" y="746125"/>
            <a:ext cx="4975225" cy="3730625"/>
          </a:xfrm>
          <a:ln/>
        </p:spPr>
      </p:sp>
      <p:sp>
        <p:nvSpPr>
          <p:cNvPr id="29700" name="Rectangle 3">
            <a:extLst>
              <a:ext uri="{FF2B5EF4-FFF2-40B4-BE49-F238E27FC236}">
                <a16:creationId xmlns:a16="http://schemas.microsoft.com/office/drawing/2014/main" id="{67638668-7A03-C7EC-1956-1F6DC52E20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4051233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7CACA44-091B-6E7C-07FF-13262B20BA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6125" indent="-285750">
              <a:defRPr sz="2400">
                <a:solidFill>
                  <a:schemeClr val="tx1"/>
                </a:solidFill>
                <a:latin typeface="Arial" panose="020B0604020202020204" pitchFamily="34" charset="0"/>
                <a:ea typeface="ヒラギノ角ゴ Pro W3" panose="020B0300000000000000" pitchFamily="34" charset="-128"/>
              </a:defRPr>
            </a:lvl2pPr>
            <a:lvl3pPr marL="1147763" indent="-228600">
              <a:defRPr sz="2400">
                <a:solidFill>
                  <a:schemeClr val="tx1"/>
                </a:solidFill>
                <a:latin typeface="Arial" panose="020B0604020202020204" pitchFamily="34" charset="0"/>
                <a:ea typeface="ヒラギノ角ゴ Pro W3" panose="020B0300000000000000" pitchFamily="34" charset="-128"/>
              </a:defRPr>
            </a:lvl3pPr>
            <a:lvl4pPr marL="1606550" indent="-228600">
              <a:defRPr sz="2400">
                <a:solidFill>
                  <a:schemeClr val="tx1"/>
                </a:solidFill>
                <a:latin typeface="Arial" panose="020B0604020202020204" pitchFamily="34" charset="0"/>
                <a:ea typeface="ヒラギノ角ゴ Pro W3" panose="020B0300000000000000" pitchFamily="34" charset="-128"/>
              </a:defRPr>
            </a:lvl4pPr>
            <a:lvl5pPr marL="2066925" indent="-228600">
              <a:defRPr sz="2400">
                <a:solidFill>
                  <a:schemeClr val="tx1"/>
                </a:solidFill>
                <a:latin typeface="Arial" panose="020B0604020202020204" pitchFamily="34" charset="0"/>
                <a:ea typeface="ヒラギノ角ゴ Pro W3" panose="020B0300000000000000" pitchFamily="34" charset="-128"/>
              </a:defRPr>
            </a:lvl5pPr>
            <a:lvl6pPr marL="25241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813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385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95725"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24C6F36-3F1C-3548-BA02-39E1709445A4}" type="slidenum">
              <a:rPr lang="en-US" altLang="tr-TR" sz="1200" smtClean="0"/>
              <a:pPr/>
              <a:t>9</a:t>
            </a:fld>
            <a:endParaRPr lang="en-US" altLang="tr-TR" sz="1200"/>
          </a:p>
        </p:txBody>
      </p:sp>
      <p:sp>
        <p:nvSpPr>
          <p:cNvPr id="29699" name="Rectangle 2">
            <a:extLst>
              <a:ext uri="{FF2B5EF4-FFF2-40B4-BE49-F238E27FC236}">
                <a16:creationId xmlns:a16="http://schemas.microsoft.com/office/drawing/2014/main" id="{A421A6BE-FD05-A591-2FDB-3D517AA2D424}"/>
              </a:ext>
            </a:extLst>
          </p:cNvPr>
          <p:cNvSpPr>
            <a:spLocks noGrp="1" noRot="1" noChangeAspect="1" noChangeArrowheads="1" noTextEdit="1"/>
          </p:cNvSpPr>
          <p:nvPr>
            <p:ph type="sldImg"/>
          </p:nvPr>
        </p:nvSpPr>
        <p:spPr>
          <a:xfrm>
            <a:off x="941388" y="746125"/>
            <a:ext cx="4975225" cy="3730625"/>
          </a:xfrm>
          <a:ln/>
        </p:spPr>
      </p:sp>
      <p:sp>
        <p:nvSpPr>
          <p:cNvPr id="29700" name="Rectangle 3">
            <a:extLst>
              <a:ext uri="{FF2B5EF4-FFF2-40B4-BE49-F238E27FC236}">
                <a16:creationId xmlns:a16="http://schemas.microsoft.com/office/drawing/2014/main" id="{67638668-7A03-C7EC-1956-1F6DC52E20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tr-TR" altLang="tr-TR">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355382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 name="Rectangle 4">
            <a:extLst>
              <a:ext uri="{FF2B5EF4-FFF2-40B4-BE49-F238E27FC236}">
                <a16:creationId xmlns:a16="http://schemas.microsoft.com/office/drawing/2014/main" id="{2AF07F5E-33AE-D945-CC0C-AF8F983ED47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B5CA08-1B2C-40E0-C480-6E4C587AFB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EDA636-DD0D-E5BD-10F3-65A288136D63}"/>
              </a:ext>
            </a:extLst>
          </p:cNvPr>
          <p:cNvSpPr>
            <a:spLocks noGrp="1" noChangeArrowheads="1"/>
          </p:cNvSpPr>
          <p:nvPr>
            <p:ph type="sldNum" sz="quarter" idx="12"/>
          </p:nvPr>
        </p:nvSpPr>
        <p:spPr>
          <a:ln/>
        </p:spPr>
        <p:txBody>
          <a:bodyPr/>
          <a:lstStyle>
            <a:lvl1pPr>
              <a:defRPr/>
            </a:lvl1pPr>
          </a:lstStyle>
          <a:p>
            <a:pPr>
              <a:defRPr/>
            </a:pPr>
            <a:fld id="{91466895-8EB0-3340-8EF7-569DF33BE986}" type="slidenum">
              <a:rPr lang="en-US" altLang="tr-TR"/>
              <a:pPr>
                <a:defRPr/>
              </a:pPr>
              <a:t>‹#›</a:t>
            </a:fld>
            <a:endParaRPr lang="en-US" altLang="tr-TR"/>
          </a:p>
        </p:txBody>
      </p:sp>
    </p:spTree>
    <p:extLst>
      <p:ext uri="{BB962C8B-B14F-4D97-AF65-F5344CB8AC3E}">
        <p14:creationId xmlns:p14="http://schemas.microsoft.com/office/powerpoint/2010/main" val="129011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FDE490-9F62-EE50-6836-02C921ED7F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6DC782-5DE2-76D5-7FB1-7AC645B1C5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CED31D-C62E-24B2-025F-90FE60270680}"/>
              </a:ext>
            </a:extLst>
          </p:cNvPr>
          <p:cNvSpPr>
            <a:spLocks noGrp="1" noChangeArrowheads="1"/>
          </p:cNvSpPr>
          <p:nvPr>
            <p:ph type="sldNum" sz="quarter" idx="12"/>
          </p:nvPr>
        </p:nvSpPr>
        <p:spPr>
          <a:ln/>
        </p:spPr>
        <p:txBody>
          <a:bodyPr/>
          <a:lstStyle>
            <a:lvl1pPr>
              <a:defRPr/>
            </a:lvl1pPr>
          </a:lstStyle>
          <a:p>
            <a:pPr>
              <a:defRPr/>
            </a:pPr>
            <a:fld id="{8B97F773-FB16-BD42-8B02-5C878E6E27CE}" type="slidenum">
              <a:rPr lang="en-US" altLang="tr-TR"/>
              <a:pPr>
                <a:defRPr/>
              </a:pPr>
              <a:t>‹#›</a:t>
            </a:fld>
            <a:endParaRPr lang="en-US" altLang="tr-TR"/>
          </a:p>
        </p:txBody>
      </p:sp>
    </p:spTree>
    <p:extLst>
      <p:ext uri="{BB962C8B-B14F-4D97-AF65-F5344CB8AC3E}">
        <p14:creationId xmlns:p14="http://schemas.microsoft.com/office/powerpoint/2010/main" val="413968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963AF-9824-726B-3615-8A9BE36294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388DF4-8F72-28E4-1C07-1665534538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8BE487-6D6F-1B1B-AC47-8AA1AFDAEACA}"/>
              </a:ext>
            </a:extLst>
          </p:cNvPr>
          <p:cNvSpPr>
            <a:spLocks noGrp="1" noChangeArrowheads="1"/>
          </p:cNvSpPr>
          <p:nvPr>
            <p:ph type="sldNum" sz="quarter" idx="12"/>
          </p:nvPr>
        </p:nvSpPr>
        <p:spPr>
          <a:ln/>
        </p:spPr>
        <p:txBody>
          <a:bodyPr/>
          <a:lstStyle>
            <a:lvl1pPr>
              <a:defRPr/>
            </a:lvl1pPr>
          </a:lstStyle>
          <a:p>
            <a:pPr>
              <a:defRPr/>
            </a:pPr>
            <a:fld id="{CD302226-E374-4D40-9654-3B34A299626E}" type="slidenum">
              <a:rPr lang="en-US" altLang="tr-TR"/>
              <a:pPr>
                <a:defRPr/>
              </a:pPr>
              <a:t>‹#›</a:t>
            </a:fld>
            <a:endParaRPr lang="en-US" altLang="tr-TR"/>
          </a:p>
        </p:txBody>
      </p:sp>
    </p:spTree>
    <p:extLst>
      <p:ext uri="{BB962C8B-B14F-4D97-AF65-F5344CB8AC3E}">
        <p14:creationId xmlns:p14="http://schemas.microsoft.com/office/powerpoint/2010/main" val="401491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4E805-9ACE-2896-3550-3073BA06A3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181EC9-BBEF-CDCE-794E-F5EF9483C3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2B4751-1640-E233-8823-77C62F75D1B0}"/>
              </a:ext>
            </a:extLst>
          </p:cNvPr>
          <p:cNvSpPr>
            <a:spLocks noGrp="1" noChangeArrowheads="1"/>
          </p:cNvSpPr>
          <p:nvPr>
            <p:ph type="sldNum" sz="quarter" idx="12"/>
          </p:nvPr>
        </p:nvSpPr>
        <p:spPr>
          <a:ln/>
        </p:spPr>
        <p:txBody>
          <a:bodyPr/>
          <a:lstStyle>
            <a:lvl1pPr>
              <a:defRPr/>
            </a:lvl1pPr>
          </a:lstStyle>
          <a:p>
            <a:pPr>
              <a:defRPr/>
            </a:pPr>
            <a:fld id="{ECB466DA-8F72-2E4B-90D1-7401C5EB763F}" type="slidenum">
              <a:rPr lang="en-US" altLang="tr-TR"/>
              <a:pPr>
                <a:defRPr/>
              </a:pPr>
              <a:t>‹#›</a:t>
            </a:fld>
            <a:endParaRPr lang="en-US" altLang="tr-TR"/>
          </a:p>
        </p:txBody>
      </p:sp>
    </p:spTree>
    <p:extLst>
      <p:ext uri="{BB962C8B-B14F-4D97-AF65-F5344CB8AC3E}">
        <p14:creationId xmlns:p14="http://schemas.microsoft.com/office/powerpoint/2010/main" val="397611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229864-89BF-8061-8FFA-8468F12053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AA3502-643B-ED0E-9950-A349B89BF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668983-BF2E-41A5-CC25-2C1D7CA97789}"/>
              </a:ext>
            </a:extLst>
          </p:cNvPr>
          <p:cNvSpPr>
            <a:spLocks noGrp="1" noChangeArrowheads="1"/>
          </p:cNvSpPr>
          <p:nvPr>
            <p:ph type="sldNum" sz="quarter" idx="12"/>
          </p:nvPr>
        </p:nvSpPr>
        <p:spPr>
          <a:ln/>
        </p:spPr>
        <p:txBody>
          <a:bodyPr/>
          <a:lstStyle>
            <a:lvl1pPr>
              <a:defRPr/>
            </a:lvl1pPr>
          </a:lstStyle>
          <a:p>
            <a:pPr>
              <a:defRPr/>
            </a:pPr>
            <a:fld id="{D8540748-C5A5-054A-9E2D-38DBA645A937}" type="slidenum">
              <a:rPr lang="en-US" altLang="tr-TR"/>
              <a:pPr>
                <a:defRPr/>
              </a:pPr>
              <a:t>‹#›</a:t>
            </a:fld>
            <a:endParaRPr lang="en-US" altLang="tr-TR"/>
          </a:p>
        </p:txBody>
      </p:sp>
    </p:spTree>
    <p:extLst>
      <p:ext uri="{BB962C8B-B14F-4D97-AF65-F5344CB8AC3E}">
        <p14:creationId xmlns:p14="http://schemas.microsoft.com/office/powerpoint/2010/main" val="374493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6E0AD1-2926-F068-6205-BF3F346E12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CD57B1-63C6-32A6-0613-C41A38DA26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C77C64-C8D6-9055-6D6A-18B6173BD4E8}"/>
              </a:ext>
            </a:extLst>
          </p:cNvPr>
          <p:cNvSpPr>
            <a:spLocks noGrp="1" noChangeArrowheads="1"/>
          </p:cNvSpPr>
          <p:nvPr>
            <p:ph type="sldNum" sz="quarter" idx="12"/>
          </p:nvPr>
        </p:nvSpPr>
        <p:spPr>
          <a:ln/>
        </p:spPr>
        <p:txBody>
          <a:bodyPr/>
          <a:lstStyle>
            <a:lvl1pPr>
              <a:defRPr/>
            </a:lvl1pPr>
          </a:lstStyle>
          <a:p>
            <a:pPr>
              <a:defRPr/>
            </a:pPr>
            <a:fld id="{D15C1631-933A-644F-9E31-6DB728D6BEDA}" type="slidenum">
              <a:rPr lang="en-US" altLang="tr-TR"/>
              <a:pPr>
                <a:defRPr/>
              </a:pPr>
              <a:t>‹#›</a:t>
            </a:fld>
            <a:endParaRPr lang="en-US" altLang="tr-TR"/>
          </a:p>
        </p:txBody>
      </p:sp>
    </p:spTree>
    <p:extLst>
      <p:ext uri="{BB962C8B-B14F-4D97-AF65-F5344CB8AC3E}">
        <p14:creationId xmlns:p14="http://schemas.microsoft.com/office/powerpoint/2010/main" val="60267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BC2050-2033-9DFF-8F5D-92948E5C7B3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6B7D8E-C54E-A409-D01F-34047FE00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9D603C-0D62-53BA-D0CA-1F09C42CD451}"/>
              </a:ext>
            </a:extLst>
          </p:cNvPr>
          <p:cNvSpPr>
            <a:spLocks noGrp="1" noChangeArrowheads="1"/>
          </p:cNvSpPr>
          <p:nvPr>
            <p:ph type="sldNum" sz="quarter" idx="12"/>
          </p:nvPr>
        </p:nvSpPr>
        <p:spPr>
          <a:ln/>
        </p:spPr>
        <p:txBody>
          <a:bodyPr/>
          <a:lstStyle>
            <a:lvl1pPr>
              <a:defRPr/>
            </a:lvl1pPr>
          </a:lstStyle>
          <a:p>
            <a:pPr>
              <a:defRPr/>
            </a:pPr>
            <a:fld id="{DE350614-7F1F-1142-8E03-251AB8EC550D}" type="slidenum">
              <a:rPr lang="en-US" altLang="tr-TR"/>
              <a:pPr>
                <a:defRPr/>
              </a:pPr>
              <a:t>‹#›</a:t>
            </a:fld>
            <a:endParaRPr lang="en-US" altLang="tr-TR"/>
          </a:p>
        </p:txBody>
      </p:sp>
    </p:spTree>
    <p:extLst>
      <p:ext uri="{BB962C8B-B14F-4D97-AF65-F5344CB8AC3E}">
        <p14:creationId xmlns:p14="http://schemas.microsoft.com/office/powerpoint/2010/main" val="122636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41B1D30-C218-0DF6-0CDD-85AC91A6D1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DA8A55-0D7D-0071-E994-471256056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C90E65D-6E15-BDC5-5079-19090EB964B0}"/>
              </a:ext>
            </a:extLst>
          </p:cNvPr>
          <p:cNvSpPr>
            <a:spLocks noGrp="1" noChangeArrowheads="1"/>
          </p:cNvSpPr>
          <p:nvPr>
            <p:ph type="sldNum" sz="quarter" idx="12"/>
          </p:nvPr>
        </p:nvSpPr>
        <p:spPr>
          <a:ln/>
        </p:spPr>
        <p:txBody>
          <a:bodyPr/>
          <a:lstStyle>
            <a:lvl1pPr>
              <a:defRPr/>
            </a:lvl1pPr>
          </a:lstStyle>
          <a:p>
            <a:pPr>
              <a:defRPr/>
            </a:pPr>
            <a:fld id="{DC96168B-7BBF-5943-A1A3-BDC1F0AE1A3D}" type="slidenum">
              <a:rPr lang="en-US" altLang="tr-TR"/>
              <a:pPr>
                <a:defRPr/>
              </a:pPr>
              <a:t>‹#›</a:t>
            </a:fld>
            <a:endParaRPr lang="en-US" altLang="tr-TR"/>
          </a:p>
        </p:txBody>
      </p:sp>
    </p:spTree>
    <p:extLst>
      <p:ext uri="{BB962C8B-B14F-4D97-AF65-F5344CB8AC3E}">
        <p14:creationId xmlns:p14="http://schemas.microsoft.com/office/powerpoint/2010/main" val="109628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C444C6-D763-CF55-E021-DBE6AC3261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FAEAC4-F27B-733B-EE3F-82D59F0CC2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4302D2E-DB2C-0E08-A7BD-DAE83E756D6C}"/>
              </a:ext>
            </a:extLst>
          </p:cNvPr>
          <p:cNvSpPr>
            <a:spLocks noGrp="1" noChangeArrowheads="1"/>
          </p:cNvSpPr>
          <p:nvPr>
            <p:ph type="sldNum" sz="quarter" idx="12"/>
          </p:nvPr>
        </p:nvSpPr>
        <p:spPr>
          <a:ln/>
        </p:spPr>
        <p:txBody>
          <a:bodyPr/>
          <a:lstStyle>
            <a:lvl1pPr>
              <a:defRPr/>
            </a:lvl1pPr>
          </a:lstStyle>
          <a:p>
            <a:pPr>
              <a:defRPr/>
            </a:pPr>
            <a:fld id="{8EFF0E2E-42E5-E041-A4AB-2E49776C6873}" type="slidenum">
              <a:rPr lang="en-US" altLang="tr-TR"/>
              <a:pPr>
                <a:defRPr/>
              </a:pPr>
              <a:t>‹#›</a:t>
            </a:fld>
            <a:endParaRPr lang="en-US" altLang="tr-TR"/>
          </a:p>
        </p:txBody>
      </p:sp>
    </p:spTree>
    <p:extLst>
      <p:ext uri="{BB962C8B-B14F-4D97-AF65-F5344CB8AC3E}">
        <p14:creationId xmlns:p14="http://schemas.microsoft.com/office/powerpoint/2010/main" val="3345088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F9E5C6-F403-B426-9A8A-4498061BA9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ACAD97-071B-4431-A8F0-ACBB14D54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67252E-17D8-0BA5-02C8-BC59ED703482}"/>
              </a:ext>
            </a:extLst>
          </p:cNvPr>
          <p:cNvSpPr>
            <a:spLocks noGrp="1" noChangeArrowheads="1"/>
          </p:cNvSpPr>
          <p:nvPr>
            <p:ph type="sldNum" sz="quarter" idx="12"/>
          </p:nvPr>
        </p:nvSpPr>
        <p:spPr>
          <a:ln/>
        </p:spPr>
        <p:txBody>
          <a:bodyPr/>
          <a:lstStyle>
            <a:lvl1pPr>
              <a:defRPr/>
            </a:lvl1pPr>
          </a:lstStyle>
          <a:p>
            <a:pPr>
              <a:defRPr/>
            </a:pPr>
            <a:fld id="{250FEF77-772E-A644-914D-77AB04060CB3}" type="slidenum">
              <a:rPr lang="en-US" altLang="tr-TR"/>
              <a:pPr>
                <a:defRPr/>
              </a:pPr>
              <a:t>‹#›</a:t>
            </a:fld>
            <a:endParaRPr lang="en-US" altLang="tr-TR"/>
          </a:p>
        </p:txBody>
      </p:sp>
    </p:spTree>
    <p:extLst>
      <p:ext uri="{BB962C8B-B14F-4D97-AF65-F5344CB8AC3E}">
        <p14:creationId xmlns:p14="http://schemas.microsoft.com/office/powerpoint/2010/main" val="237424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CE99F00-B622-E514-CC95-AF5D586CD4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B15752-0FD9-73A0-6325-AE821ACAD8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FC7A29-621D-EB6D-E7FB-1DAA56F0A6FE}"/>
              </a:ext>
            </a:extLst>
          </p:cNvPr>
          <p:cNvSpPr>
            <a:spLocks noGrp="1" noChangeArrowheads="1"/>
          </p:cNvSpPr>
          <p:nvPr>
            <p:ph type="sldNum" sz="quarter" idx="12"/>
          </p:nvPr>
        </p:nvSpPr>
        <p:spPr>
          <a:ln/>
        </p:spPr>
        <p:txBody>
          <a:bodyPr/>
          <a:lstStyle>
            <a:lvl1pPr>
              <a:defRPr/>
            </a:lvl1pPr>
          </a:lstStyle>
          <a:p>
            <a:pPr>
              <a:defRPr/>
            </a:pPr>
            <a:fld id="{FE80A728-4EC9-4B44-B592-8429F4EAE600}" type="slidenum">
              <a:rPr lang="en-US" altLang="tr-TR"/>
              <a:pPr>
                <a:defRPr/>
              </a:pPr>
              <a:t>‹#›</a:t>
            </a:fld>
            <a:endParaRPr lang="en-US" altLang="tr-TR"/>
          </a:p>
        </p:txBody>
      </p:sp>
    </p:spTree>
    <p:extLst>
      <p:ext uri="{BB962C8B-B14F-4D97-AF65-F5344CB8AC3E}">
        <p14:creationId xmlns:p14="http://schemas.microsoft.com/office/powerpoint/2010/main" val="300223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B2059F-2B31-768E-D468-37BC88E75C5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411EC06-02B2-568F-F496-E266FC077D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6" name="Rectangle 4">
            <a:extLst>
              <a:ext uri="{FF2B5EF4-FFF2-40B4-BE49-F238E27FC236}">
                <a16:creationId xmlns:a16="http://schemas.microsoft.com/office/drawing/2014/main" id="{46C10E79-6F67-A1FC-4B65-53DF0B2C174E}"/>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23557" name="Rectangle 5">
            <a:extLst>
              <a:ext uri="{FF2B5EF4-FFF2-40B4-BE49-F238E27FC236}">
                <a16:creationId xmlns:a16="http://schemas.microsoft.com/office/drawing/2014/main" id="{CE3BB171-2E43-AAF0-A7AE-83463ED3B1D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23558" name="Rectangle 6">
            <a:extLst>
              <a:ext uri="{FF2B5EF4-FFF2-40B4-BE49-F238E27FC236}">
                <a16:creationId xmlns:a16="http://schemas.microsoft.com/office/drawing/2014/main" id="{3CC93B94-979D-F95F-B8F8-224F1F521517}"/>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Osaka" pitchFamily="1" charset="-128"/>
              </a:defRPr>
            </a:lvl1pPr>
          </a:lstStyle>
          <a:p>
            <a:pPr>
              <a:defRPr/>
            </a:pPr>
            <a:fld id="{AA158BF7-2D1F-AF42-A0A2-96E85D6DABEE}"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Arial" charset="0"/>
          <a:ea typeface="Osaka" pitchFamily="1" charset="-128"/>
          <a:cs typeface="Osaka" charset="0"/>
        </a:defRPr>
      </a:lvl2pPr>
      <a:lvl3pPr algn="ctr" rtl="0" eaLnBrk="0" fontAlgn="base" hangingPunct="0">
        <a:spcBef>
          <a:spcPct val="0"/>
        </a:spcBef>
        <a:spcAft>
          <a:spcPct val="0"/>
        </a:spcAft>
        <a:defRPr sz="4400">
          <a:solidFill>
            <a:schemeClr val="tx2"/>
          </a:solidFill>
          <a:latin typeface="Arial" charset="0"/>
          <a:ea typeface="Osaka" pitchFamily="1" charset="-128"/>
          <a:cs typeface="Osaka" charset="0"/>
        </a:defRPr>
      </a:lvl3pPr>
      <a:lvl4pPr algn="ctr" rtl="0" eaLnBrk="0" fontAlgn="base" hangingPunct="0">
        <a:spcBef>
          <a:spcPct val="0"/>
        </a:spcBef>
        <a:spcAft>
          <a:spcPct val="0"/>
        </a:spcAft>
        <a:defRPr sz="4400">
          <a:solidFill>
            <a:schemeClr val="tx2"/>
          </a:solidFill>
          <a:latin typeface="Arial" charset="0"/>
          <a:ea typeface="Osaka" pitchFamily="1" charset="-128"/>
          <a:cs typeface="Osaka" charset="0"/>
        </a:defRPr>
      </a:lvl4pPr>
      <a:lvl5pPr algn="ctr" rtl="0" eaLnBrk="0" fontAlgn="base" hangingPunct="0">
        <a:spcBef>
          <a:spcPct val="0"/>
        </a:spcBef>
        <a:spcAft>
          <a:spcPct val="0"/>
        </a:spcAft>
        <a:defRPr sz="4400">
          <a:solidFill>
            <a:schemeClr val="tx2"/>
          </a:solidFill>
          <a:latin typeface="Arial" charset="0"/>
          <a:ea typeface="Osaka" pitchFamily="1" charset="-128"/>
          <a:cs typeface="Osaka" charset="0"/>
        </a:defRPr>
      </a:lvl5pPr>
      <a:lvl6pPr marL="457200" algn="ctr" rtl="0" fontAlgn="base">
        <a:spcBef>
          <a:spcPct val="0"/>
        </a:spcBef>
        <a:spcAft>
          <a:spcPct val="0"/>
        </a:spcAft>
        <a:defRPr sz="4400">
          <a:solidFill>
            <a:schemeClr val="tx2"/>
          </a:solidFill>
          <a:latin typeface="Arial" charset="0"/>
          <a:ea typeface="Osaka" pitchFamily="1" charset="-128"/>
        </a:defRPr>
      </a:lvl6pPr>
      <a:lvl7pPr marL="914400" algn="ctr" rtl="0" fontAlgn="base">
        <a:spcBef>
          <a:spcPct val="0"/>
        </a:spcBef>
        <a:spcAft>
          <a:spcPct val="0"/>
        </a:spcAft>
        <a:defRPr sz="4400">
          <a:solidFill>
            <a:schemeClr val="tx2"/>
          </a:solidFill>
          <a:latin typeface="Arial" charset="0"/>
          <a:ea typeface="Osaka" pitchFamily="1" charset="-128"/>
        </a:defRPr>
      </a:lvl7pPr>
      <a:lvl8pPr marL="1371600" algn="ctr" rtl="0" fontAlgn="base">
        <a:spcBef>
          <a:spcPct val="0"/>
        </a:spcBef>
        <a:spcAft>
          <a:spcPct val="0"/>
        </a:spcAft>
        <a:defRPr sz="4400">
          <a:solidFill>
            <a:schemeClr val="tx2"/>
          </a:solidFill>
          <a:latin typeface="Arial" charset="0"/>
          <a:ea typeface="Osaka" pitchFamily="1" charset="-128"/>
        </a:defRPr>
      </a:lvl8pPr>
      <a:lvl9pPr marL="1828800" algn="ctr" rtl="0" fontAlgn="base">
        <a:spcBef>
          <a:spcPct val="0"/>
        </a:spcBef>
        <a:spcAft>
          <a:spcPct val="0"/>
        </a:spcAft>
        <a:defRPr sz="4400">
          <a:solidFill>
            <a:schemeClr val="tx2"/>
          </a:solidFill>
          <a:latin typeface="Arial" charset="0"/>
          <a:ea typeface="Osaka"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075D9972-E433-BAB1-4190-5709037CB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535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Unvan 1">
            <a:extLst>
              <a:ext uri="{FF2B5EF4-FFF2-40B4-BE49-F238E27FC236}">
                <a16:creationId xmlns:a16="http://schemas.microsoft.com/office/drawing/2014/main" id="{6C455C64-F558-04B8-1760-A942A8FA9DC2}"/>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34819" name="Dikdörtgen 2">
            <a:extLst>
              <a:ext uri="{FF2B5EF4-FFF2-40B4-BE49-F238E27FC236}">
                <a16:creationId xmlns:a16="http://schemas.microsoft.com/office/drawing/2014/main" id="{A76DF0D3-2D87-7518-DB79-314BDE4C86BC}"/>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34820" name="Dikdörtgen 6">
            <a:extLst>
              <a:ext uri="{FF2B5EF4-FFF2-40B4-BE49-F238E27FC236}">
                <a16:creationId xmlns:a16="http://schemas.microsoft.com/office/drawing/2014/main" id="{EC090E79-9111-C804-0C16-A6B56F6C5CFE}"/>
              </a:ext>
            </a:extLst>
          </p:cNvPr>
          <p:cNvSpPr>
            <a:spLocks noChangeArrowheads="1"/>
          </p:cNvSpPr>
          <p:nvPr/>
        </p:nvSpPr>
        <p:spPr bwMode="auto">
          <a:xfrm>
            <a:off x="619127" y="981075"/>
            <a:ext cx="80565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PROFESÖR ATAMALARI</a:t>
            </a:r>
          </a:p>
          <a:p>
            <a:pPr algn="ct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Prof. Dr. Perihan SAVAŞ			YDE	25.07.2023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Unvan 1">
            <a:extLst>
              <a:ext uri="{FF2B5EF4-FFF2-40B4-BE49-F238E27FC236}">
                <a16:creationId xmlns:a16="http://schemas.microsoft.com/office/drawing/2014/main" id="{E9174F5D-0EF7-46D8-3553-27B32076E114}"/>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36867" name="Dikdörtgen 2">
            <a:extLst>
              <a:ext uri="{FF2B5EF4-FFF2-40B4-BE49-F238E27FC236}">
                <a16:creationId xmlns:a16="http://schemas.microsoft.com/office/drawing/2014/main" id="{E295C311-DEEB-19A2-8E2F-0513179E9D30}"/>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36868" name="Dikdörtgen 6">
            <a:extLst>
              <a:ext uri="{FF2B5EF4-FFF2-40B4-BE49-F238E27FC236}">
                <a16:creationId xmlns:a16="http://schemas.microsoft.com/office/drawing/2014/main" id="{069C3B24-B63C-FB8C-330A-3366BDF10FD9}"/>
              </a:ext>
            </a:extLst>
          </p:cNvPr>
          <p:cNvSpPr>
            <a:spLocks noChangeArrowheads="1"/>
          </p:cNvSpPr>
          <p:nvPr/>
        </p:nvSpPr>
        <p:spPr bwMode="auto">
          <a:xfrm>
            <a:off x="619123" y="1336677"/>
            <a:ext cx="8057333" cy="2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DOÇENT ATAMALARI</a:t>
            </a:r>
          </a:p>
          <a:p>
            <a:pPr>
              <a:spcBef>
                <a:spcPct val="0"/>
              </a:spcBef>
              <a:buNone/>
            </a:pPr>
            <a:endParaRPr lang="tr-TR" altLang="tr-TR" sz="2400" dirty="0">
              <a:latin typeface="BentonSansTRUReg" pitchFamily="1" charset="-94"/>
              <a:ea typeface="ヒラギノ角ゴ Pro W3" panose="020B0300000000000000" pitchFamily="34" charset="-128"/>
            </a:endParaRPr>
          </a:p>
          <a:p>
            <a:pPr>
              <a:spcBef>
                <a:spcPct val="0"/>
              </a:spcBef>
              <a:buNone/>
            </a:pPr>
            <a:r>
              <a:rPr lang="tr-TR" altLang="tr-TR" sz="2400" dirty="0">
                <a:latin typeface="BentonSansTRUReg" pitchFamily="1" charset="-94"/>
                <a:ea typeface="ヒラギノ角ゴ Pro W3" panose="020B0300000000000000" pitchFamily="34" charset="-128"/>
              </a:rPr>
              <a:t>Doç. Dr. Gökçe GÖKALP			EB	21.02.2023</a:t>
            </a:r>
          </a:p>
          <a:p>
            <a:pPr>
              <a:lnSpc>
                <a:spcPct val="150000"/>
              </a:lnSpc>
              <a:spcBef>
                <a:spcPct val="0"/>
              </a:spcBef>
              <a:buFontTx/>
              <a:buNone/>
            </a:pPr>
            <a:r>
              <a:rPr lang="tr-TR" altLang="tr-TR" sz="2400" dirty="0">
                <a:latin typeface="BentonSansTRUReg" pitchFamily="1" charset="-94"/>
                <a:ea typeface="ヒラギノ角ゴ Pro W3" panose="020B0300000000000000" pitchFamily="34" charset="-128"/>
              </a:rPr>
              <a:t>Doç. Dr. Serap SEVİMLİ ÇELİK			TE	25.07.2023</a:t>
            </a:r>
          </a:p>
          <a:p>
            <a:pPr>
              <a:lnSpc>
                <a:spcPct val="150000"/>
              </a:lnSpc>
              <a:spcBef>
                <a:spcPct val="0"/>
              </a:spcBef>
              <a:buFontTx/>
              <a:buNone/>
            </a:pPr>
            <a:r>
              <a:rPr lang="tr-TR" altLang="tr-TR" sz="2400" dirty="0">
                <a:latin typeface="BentonSansTRUReg" pitchFamily="1" charset="-94"/>
                <a:ea typeface="ヒラギノ角ゴ Pro W3" panose="020B0300000000000000" pitchFamily="34" charset="-128"/>
              </a:rPr>
              <a:t>Doç. Dr. Hale IŞIK GÜLER		</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YDE	25.07.2023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Unvan 1">
            <a:extLst>
              <a:ext uri="{FF2B5EF4-FFF2-40B4-BE49-F238E27FC236}">
                <a16:creationId xmlns:a16="http://schemas.microsoft.com/office/drawing/2014/main" id="{71AEA448-7D49-DFDF-31A7-9B793DEAD36B}"/>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38915" name="Dikdörtgen 2">
            <a:extLst>
              <a:ext uri="{FF2B5EF4-FFF2-40B4-BE49-F238E27FC236}">
                <a16:creationId xmlns:a16="http://schemas.microsoft.com/office/drawing/2014/main" id="{8E2D5C5D-9555-601E-AA67-82054FBE8B3A}"/>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38916" name="Dikdörtgen 6">
            <a:extLst>
              <a:ext uri="{FF2B5EF4-FFF2-40B4-BE49-F238E27FC236}">
                <a16:creationId xmlns:a16="http://schemas.microsoft.com/office/drawing/2014/main" id="{B36FBC6E-3D3E-1A20-E000-84E62DEF3B07}"/>
              </a:ext>
            </a:extLst>
          </p:cNvPr>
          <p:cNvSpPr>
            <a:spLocks noChangeArrowheads="1"/>
          </p:cNvSpPr>
          <p:nvPr/>
        </p:nvSpPr>
        <p:spPr bwMode="auto">
          <a:xfrm>
            <a:off x="396875" y="1336675"/>
            <a:ext cx="83454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DOÇENT ÜNVANI ALAN ÖĞRETİM ÜYELERİ</a:t>
            </a:r>
          </a:p>
          <a:p>
            <a:pPr algn="ct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lnSpc>
                <a:spcPct val="150000"/>
              </a:lnSpc>
              <a:spcBef>
                <a:spcPct val="0"/>
              </a:spcBef>
              <a:buNone/>
            </a:pPr>
            <a:r>
              <a:rPr lang="tr-TR" altLang="tr-TR" sz="2400" dirty="0">
                <a:latin typeface="BentonSansTRUReg" pitchFamily="1" charset="-94"/>
                <a:ea typeface="ヒラギノ角ゴ Pro W3" panose="020B0300000000000000" pitchFamily="34" charset="-128"/>
              </a:rPr>
              <a:t>Doç. Dr. Göknur KAPLAN			BÖTE	27.01.2023</a:t>
            </a:r>
          </a:p>
          <a:p>
            <a:pPr>
              <a:lnSpc>
                <a:spcPct val="150000"/>
              </a:lnSpc>
              <a:spcBef>
                <a:spcPct val="0"/>
              </a:spcBef>
              <a:buNone/>
            </a:pPr>
            <a:r>
              <a:rPr lang="tr-TR" altLang="tr-TR" sz="2400" dirty="0">
                <a:latin typeface="BentonSansTRUReg" pitchFamily="1" charset="-94"/>
                <a:ea typeface="ヒラギノ角ゴ Pro W3" panose="020B0300000000000000" pitchFamily="34" charset="-128"/>
              </a:rPr>
              <a:t>Doç. Dr. Nur AKKUŞ ÇAKIR			EB	23.02.2023</a:t>
            </a:r>
          </a:p>
          <a:p>
            <a:pPr>
              <a:lnSpc>
                <a:spcPct val="150000"/>
              </a:lnSpc>
              <a:spcBef>
                <a:spcPct val="0"/>
              </a:spcBef>
              <a:buNone/>
            </a:pPr>
            <a:r>
              <a:rPr lang="tr-TR" altLang="tr-TR" sz="2400" dirty="0">
                <a:latin typeface="BentonSansTRUReg" pitchFamily="1" charset="-94"/>
                <a:ea typeface="ヒラギノ角ゴ Pro W3" panose="020B0300000000000000" pitchFamily="34" charset="-128"/>
              </a:rPr>
              <a:t>Doç. Dr. Şerife SEVİNÇ				MFE	03.03.2023</a:t>
            </a:r>
          </a:p>
          <a:p>
            <a:pPr>
              <a:lnSpc>
                <a:spcPct val="150000"/>
              </a:lnSpc>
              <a:spcBef>
                <a:spcPct val="0"/>
              </a:spcBef>
              <a:buNone/>
            </a:pPr>
            <a:r>
              <a:rPr lang="tr-TR" altLang="tr-TR" sz="2400" dirty="0">
                <a:latin typeface="BentonSansTRUReg" pitchFamily="1" charset="-94"/>
                <a:ea typeface="ヒラギノ角ゴ Pro W3" panose="020B0300000000000000" pitchFamily="34" charset="-128"/>
              </a:rPr>
              <a:t>Doç. Dr. Erkan ER				BÖTE	07.09.2023</a:t>
            </a:r>
          </a:p>
          <a:p>
            <a:pPr>
              <a:lnSpc>
                <a:spcPct val="150000"/>
              </a:lnSpc>
              <a:spcBef>
                <a:spcPct val="0"/>
              </a:spcBef>
              <a:buNone/>
            </a:pPr>
            <a:r>
              <a:rPr lang="tr-TR" altLang="tr-TR" sz="2400" dirty="0">
                <a:latin typeface="BentonSansTRUReg" pitchFamily="1" charset="-94"/>
                <a:ea typeface="ヒラギノ角ゴ Pro W3" panose="020B0300000000000000" pitchFamily="34" charset="-128"/>
              </a:rPr>
              <a:t>Doç. Dr. Duygun GÖKTÜRK AĞIN		EB	13.10.2023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606427" y="1309688"/>
            <a:ext cx="8213725"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ARAMIZA YENİ KATILAN ARAŞTIRMA GÖREVLİLERİ (</a:t>
            </a:r>
            <a:r>
              <a:rPr lang="en-US" altLang="tr-TR" sz="2400" b="1" dirty="0">
                <a:solidFill>
                  <a:srgbClr val="FF0000"/>
                </a:solidFill>
                <a:latin typeface="BentonSansTRUReg" pitchFamily="1" charset="-94"/>
                <a:ea typeface="ヒラギノ角ゴ Pro W3" panose="020B0300000000000000" pitchFamily="34" charset="-128"/>
              </a:rPr>
              <a:t>50/d</a:t>
            </a:r>
            <a:r>
              <a:rPr lang="tr-TR" altLang="tr-TR" sz="2400" b="1" dirty="0">
                <a:solidFill>
                  <a:srgbClr val="FF0000"/>
                </a:solidFill>
                <a:latin typeface="BentonSansTRUReg" pitchFamily="1" charset="-94"/>
                <a:ea typeface="ヒラギノ角ゴ Pro W3" panose="020B0300000000000000" pitchFamily="34" charset="-128"/>
              </a:rPr>
              <a:t>)</a:t>
            </a:r>
            <a:endParaRPr lang="tr-TR" altLang="tr-TR" sz="2400" dirty="0">
              <a:latin typeface="BentonSansTRUReg" pitchFamily="1" charset="-94"/>
              <a:ea typeface="ヒラギノ角ゴ Pro W3" panose="020B0300000000000000" pitchFamily="34" charset="-128"/>
            </a:endParaRPr>
          </a:p>
          <a:p>
            <a:pPr>
              <a:buFontTx/>
              <a:buNone/>
            </a:pPr>
            <a:endParaRPr lang="tr-TR" altLang="tr-TR" sz="2400" dirty="0">
              <a:latin typeface="BentonSansTRUReg" pitchFamily="1" charset="-94"/>
              <a:ea typeface="ヒラギノ角ゴ Pro W3" panose="020B0300000000000000" pitchFamily="34" charset="-128"/>
            </a:endParaRPr>
          </a:p>
          <a:p>
            <a:pPr>
              <a:lnSpc>
                <a:spcPct val="150000"/>
              </a:lnSpc>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Canan PEKER		TE	15.09.2023</a:t>
            </a:r>
          </a:p>
          <a:p>
            <a:pPr>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a:t>
            </a:r>
            <a:r>
              <a:rPr lang="tr-TR" altLang="tr-TR" sz="2400" dirty="0" err="1">
                <a:latin typeface="BentonSansTRUReg" pitchFamily="1" charset="-94"/>
                <a:ea typeface="ヒラギノ角ゴ Pro W3" panose="020B0300000000000000" pitchFamily="34" charset="-128"/>
              </a:rPr>
              <a:t>Ataberk</a:t>
            </a:r>
            <a:r>
              <a:rPr lang="tr-TR" altLang="tr-TR" sz="2400" dirty="0">
                <a:latin typeface="BentonSansTRUReg" pitchFamily="1" charset="-94"/>
                <a:ea typeface="ヒラギノ角ゴ Pro W3" panose="020B0300000000000000" pitchFamily="34" charset="-128"/>
              </a:rPr>
              <a:t> ÇETİNKAYA		YDE	19.09.2023</a:t>
            </a:r>
          </a:p>
          <a:p>
            <a:pPr>
              <a:buFontTx/>
              <a:buNone/>
            </a:pPr>
            <a:endParaRPr lang="tr-TR" altLang="tr-TR" sz="2400" dirty="0">
              <a:latin typeface="BentonSansTRUReg" pitchFamily="1" charset="-94"/>
              <a:ea typeface="ヒラギノ角ゴ Pro W3" panose="020B0300000000000000" pitchFamily="34" charset="-128"/>
            </a:endParaRPr>
          </a:p>
          <a:p>
            <a:pPr>
              <a:buFontTx/>
              <a:buNone/>
            </a:pPr>
            <a:endParaRPr lang="tr-TR" altLang="tr-TR" sz="2400" dirty="0">
              <a:latin typeface="BentonSansTRUReg" pitchFamily="1" charset="-94"/>
              <a:ea typeface="ヒラギノ角ゴ Pro W3" panose="020B0300000000000000" pitchFamily="34" charset="-128"/>
            </a:endParaRPr>
          </a:p>
          <a:p>
            <a:pPr>
              <a:buFontTx/>
              <a:buNone/>
            </a:pPr>
            <a:endParaRPr lang="tr-TR" altLang="tr-TR" sz="2400" dirty="0">
              <a:latin typeface="BentonSansTRUReg" pitchFamily="1" charset="-94"/>
              <a:ea typeface="ヒラギノ角ゴ Pro W3" panose="020B0300000000000000" pitchFamily="34" charset="-128"/>
            </a:endParaRPr>
          </a:p>
          <a:p>
            <a:pPr>
              <a:buFontTx/>
              <a:buNone/>
            </a:pPr>
            <a:endParaRPr lang="tr-TR" altLang="tr-TR" sz="1000" dirty="0">
              <a:latin typeface="BentonSansTRUReg" pitchFamily="1" charset="-94"/>
              <a:ea typeface="ヒラギノ角ゴ Pro W3" panose="020B0300000000000000"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606427" y="1309688"/>
            <a:ext cx="8213725"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ARAMIZA YENİ KATILAN ARAŞTIRMA GÖREVLİLERİ (35. MADDE)</a:t>
            </a:r>
            <a:endParaRPr lang="tr-TR" altLang="tr-TR" sz="2400" dirty="0">
              <a:latin typeface="BentonSansTRUReg" pitchFamily="1" charset="-94"/>
              <a:ea typeface="ヒラギノ角ゴ Pro W3" panose="020B0300000000000000" pitchFamily="34" charset="-128"/>
            </a:endParaRPr>
          </a:p>
          <a:p>
            <a:pPr>
              <a:buFontTx/>
              <a:buNone/>
            </a:pPr>
            <a:endParaRPr lang="tr-TR" altLang="tr-TR" sz="2400" dirty="0">
              <a:latin typeface="BentonSansTRUReg" pitchFamily="1" charset="-94"/>
              <a:ea typeface="ヒラギノ角ゴ Pro W3" panose="020B0300000000000000" pitchFamily="34" charset="-128"/>
            </a:endParaRPr>
          </a:p>
          <a:p>
            <a:pPr>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Nida ALTIPARMAK		TE	06.02.2023</a:t>
            </a:r>
          </a:p>
          <a:p>
            <a:pPr>
              <a:buFontTx/>
              <a:buNone/>
            </a:pPr>
            <a:endParaRPr lang="tr-TR" altLang="tr-TR" sz="10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891820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606427" y="1309688"/>
            <a:ext cx="8213725"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ARAMIZA YENİ KATILAN ARAŞTIRMA GÖREVLİLERİ (33/A)</a:t>
            </a:r>
            <a:endParaRPr lang="tr-TR" altLang="tr-TR" sz="2400" dirty="0">
              <a:latin typeface="BentonSansTRUReg" pitchFamily="1" charset="-94"/>
              <a:ea typeface="ヒラギノ角ゴ Pro W3" panose="020B0300000000000000" pitchFamily="34" charset="-128"/>
            </a:endParaRPr>
          </a:p>
          <a:p>
            <a:pPr>
              <a:buFontTx/>
              <a:buNone/>
            </a:pP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Zeynep TUNCER		MFE	23.02.2023</a:t>
            </a:r>
          </a:p>
          <a:p>
            <a:pPr>
              <a:lnSpc>
                <a:spcPct val="150000"/>
              </a:lnSpc>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Feriha SARTAŞ		MFE	27.02.2023</a:t>
            </a:r>
          </a:p>
          <a:p>
            <a:pPr>
              <a:lnSpc>
                <a:spcPct val="150000"/>
              </a:lnSpc>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Ahmet Tarık KÜÇÜK	MFE	02.03.2023</a:t>
            </a:r>
          </a:p>
          <a:p>
            <a:pPr>
              <a:lnSpc>
                <a:spcPct val="150000"/>
              </a:lnSpc>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Burcu BOSTANCI		MFE	06.03.2023</a:t>
            </a:r>
          </a:p>
          <a:p>
            <a:pPr>
              <a:buFontTx/>
              <a:buNone/>
            </a:pPr>
            <a:endParaRPr lang="tr-TR" altLang="tr-TR" sz="24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411501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606427" y="1309688"/>
            <a:ext cx="8213725" cy="26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Oktay AKKURT		BÖTE	</a:t>
            </a:r>
          </a:p>
          <a:p>
            <a:pPr>
              <a:buFontTx/>
              <a:buNone/>
            </a:pPr>
            <a:endParaRPr lang="tr-TR" altLang="tr-TR" sz="2400" dirty="0">
              <a:latin typeface="BentonSansTRUReg" pitchFamily="1" charset="-94"/>
              <a:ea typeface="ヒラギノ角ゴ Pro W3" panose="020B0300000000000000" pitchFamily="34" charset="-128"/>
            </a:endParaRPr>
          </a:p>
          <a:p>
            <a:pPr>
              <a:buFontTx/>
              <a:buNone/>
            </a:pPr>
            <a:endParaRPr lang="tr-TR" altLang="tr-TR" sz="2400" dirty="0">
              <a:latin typeface="BentonSansTRUReg" pitchFamily="1" charset="-94"/>
              <a:ea typeface="ヒラギノ角ゴ Pro W3" panose="020B0300000000000000" pitchFamily="34" charset="-128"/>
            </a:endParaRPr>
          </a:p>
          <a:p>
            <a:pPr>
              <a:buFontTx/>
              <a:buNone/>
            </a:pPr>
            <a:endParaRPr lang="tr-TR" altLang="tr-TR" sz="10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388062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488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Ceren DEMİR ERDOĞAN	EB	</a:t>
            </a:r>
          </a:p>
          <a:p>
            <a:pPr>
              <a:lnSpc>
                <a:spcPct val="150000"/>
              </a:lnSpc>
              <a:buFontTx/>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Büşra KULAKOĞLU		EB	</a:t>
            </a:r>
          </a:p>
          <a:p>
            <a:pPr>
              <a:lnSpc>
                <a:spcPct val="150000"/>
              </a:lnSpc>
              <a:buFontTx/>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Burcu ÖZCAN			EB	</a:t>
            </a:r>
          </a:p>
          <a:p>
            <a:pPr>
              <a:lnSpc>
                <a:spcPct val="150000"/>
              </a:lnSpc>
              <a:buFontTx/>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Anıl ERSÖZ			EB</a:t>
            </a:r>
          </a:p>
          <a:p>
            <a:pPr>
              <a:lnSpc>
                <a:spcPct val="150000"/>
              </a:lnSpc>
              <a:buFontTx/>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Mert Nedim MERCAN		EB</a:t>
            </a:r>
          </a:p>
          <a:p>
            <a:pPr>
              <a:lnSpc>
                <a:spcPct val="150000"/>
              </a:lnSpc>
              <a:buFontTx/>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Fadime URAL			EB</a:t>
            </a:r>
          </a:p>
          <a:p>
            <a:pPr>
              <a:lnSpc>
                <a:spcPct val="150000"/>
              </a:lnSpc>
              <a:buFontTx/>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Perim UYAR			EB</a:t>
            </a:r>
            <a:endParaRPr lang="tr-TR" altLang="tr-TR" sz="10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272694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488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Aycan DEMİR AYAZ       	YDE	</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Sinem ORUÇ		       	YDE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Alper KESİCİ		       	YDE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Pınar TOPAL		      	YDE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Özden </a:t>
            </a:r>
            <a:r>
              <a:rPr lang="tr-TR" altLang="tr-TR" sz="2200" dirty="0" err="1">
                <a:latin typeface="BentonSansTRUReg" pitchFamily="1" charset="-94"/>
                <a:ea typeface="ヒラギノ角ゴ Pro W3" panose="020B0300000000000000" pitchFamily="34" charset="-128"/>
              </a:rPr>
              <a:t>Barışcan</a:t>
            </a:r>
            <a:r>
              <a:rPr lang="tr-TR" altLang="tr-TR" sz="2200" dirty="0">
                <a:latin typeface="BentonSansTRUReg" pitchFamily="1" charset="-94"/>
                <a:ea typeface="ヒラギノ角ゴ Pro W3" panose="020B0300000000000000" pitchFamily="34" charset="-128"/>
              </a:rPr>
              <a:t> ÖZKUZEY	YDE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Asuman ŞİMŞEK TONTUŞ 	YDE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t>
            </a:r>
            <a:r>
              <a:rPr lang="tr-TR" altLang="tr-TR" sz="2200" dirty="0" err="1">
                <a:latin typeface="BentonSansTRUReg" pitchFamily="1" charset="-94"/>
                <a:ea typeface="ヒラギノ角ゴ Pro W3" panose="020B0300000000000000" pitchFamily="34" charset="-128"/>
              </a:rPr>
              <a:t>Berkcan</a:t>
            </a:r>
            <a:r>
              <a:rPr lang="tr-TR" altLang="tr-TR" sz="2200" dirty="0">
                <a:latin typeface="BentonSansTRUReg" pitchFamily="1" charset="-94"/>
                <a:ea typeface="ヒラギノ角ゴ Pro W3" panose="020B0300000000000000" pitchFamily="34" charset="-128"/>
              </a:rPr>
              <a:t> KÖSE			YDE</a:t>
            </a:r>
          </a:p>
        </p:txBody>
      </p:sp>
    </p:spTree>
    <p:extLst>
      <p:ext uri="{BB962C8B-B14F-4D97-AF65-F5344CB8AC3E}">
        <p14:creationId xmlns:p14="http://schemas.microsoft.com/office/powerpoint/2010/main" val="1690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373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t>
            </a:r>
            <a:r>
              <a:rPr lang="tr-TR" altLang="tr-TR" sz="2200" dirty="0" err="1">
                <a:latin typeface="BentonSansTRUReg" pitchFamily="1" charset="-94"/>
                <a:ea typeface="ヒラギノ角ゴ Pro W3" panose="020B0300000000000000" pitchFamily="34" charset="-128"/>
              </a:rPr>
              <a:t>Fatmanur</a:t>
            </a:r>
            <a:r>
              <a:rPr lang="tr-TR" altLang="tr-TR" sz="2200" dirty="0">
                <a:latin typeface="BentonSansTRUReg" pitchFamily="1" charset="-94"/>
                <a:ea typeface="ヒラギノ角ゴ Pro W3" panose="020B0300000000000000" pitchFamily="34" charset="-128"/>
              </a:rPr>
              <a:t> ÖZTÜRK		YDE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Gözde KIRMIZI		YDE </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Merve BOZBIYIK		YDE </a:t>
            </a:r>
          </a:p>
          <a:p>
            <a:pPr>
              <a:lnSpc>
                <a:spcPct val="150000"/>
              </a:lnSpc>
              <a:buNone/>
            </a:pPr>
            <a:r>
              <a:rPr lang="tr-TR" altLang="tr-TR" sz="2200" dirty="0">
                <a:latin typeface="BentonSansTRUReg" pitchFamily="1" charset="-94"/>
                <a:ea typeface="ヒラギノ角ゴ Pro W3" panose="020B0300000000000000" pitchFamily="34" charset="-128"/>
              </a:rPr>
              <a:t>	</a:t>
            </a:r>
          </a:p>
          <a:p>
            <a:pPr>
              <a:lnSpc>
                <a:spcPct val="150000"/>
              </a:lnSpc>
              <a:buNone/>
            </a:pPr>
            <a:endParaRPr lang="tr-TR" altLang="tr-TR" sz="22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619620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a:extLst>
              <a:ext uri="{FF2B5EF4-FFF2-40B4-BE49-F238E27FC236}">
                <a16:creationId xmlns:a16="http://schemas.microsoft.com/office/drawing/2014/main" id="{53F868F4-DD15-06A8-A19B-4C5777F9A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7465"/>
            <a:ext cx="915352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6">
            <a:extLst>
              <a:ext uri="{FF2B5EF4-FFF2-40B4-BE49-F238E27FC236}">
                <a16:creationId xmlns:a16="http://schemas.microsoft.com/office/drawing/2014/main" id="{AC3AFDF4-3792-4A9E-5837-B498157AF9C2}"/>
              </a:ext>
            </a:extLst>
          </p:cNvPr>
          <p:cNvSpPr txBox="1">
            <a:spLocks noChangeArrowheads="1"/>
          </p:cNvSpPr>
          <p:nvPr/>
        </p:nvSpPr>
        <p:spPr bwMode="auto">
          <a:xfrm>
            <a:off x="4716465" y="2349502"/>
            <a:ext cx="4319587" cy="434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000" dirty="0">
                <a:solidFill>
                  <a:schemeClr val="bg1"/>
                </a:solidFill>
                <a:latin typeface="BentonSansTRUBol" pitchFamily="1" charset="-94"/>
                <a:ea typeface="ヒラギノ角ゴ Pro W3" panose="020B0300000000000000" pitchFamily="34" charset="-128"/>
              </a:rPr>
              <a:t>AKADEMİK GENEL KURUL TOPLANTISI</a:t>
            </a:r>
            <a:endParaRPr lang="en-US" altLang="tr-TR" sz="2000" dirty="0">
              <a:solidFill>
                <a:schemeClr val="bg1"/>
              </a:solidFill>
              <a:latin typeface="BentonSansTRUBol" pitchFamily="1" charset="-94"/>
              <a:ea typeface="ヒラギノ角ゴ Pro W3" panose="020B0300000000000000" pitchFamily="34" charset="-128"/>
            </a:endParaRPr>
          </a:p>
          <a:p>
            <a:pPr>
              <a:spcBef>
                <a:spcPct val="0"/>
              </a:spcBef>
              <a:buFontTx/>
              <a:buNone/>
            </a:pPr>
            <a:endParaRPr lang="en-US" altLang="tr-TR" sz="2000" dirty="0">
              <a:solidFill>
                <a:schemeClr val="bg1"/>
              </a:solidFill>
              <a:latin typeface="BentonSansTRUBol" pitchFamily="1" charset="-94"/>
              <a:ea typeface="ヒラギノ角ゴ Pro W3" panose="020B0300000000000000" pitchFamily="34" charset="-128"/>
            </a:endParaRPr>
          </a:p>
          <a:p>
            <a:pPr>
              <a:spcBef>
                <a:spcPct val="0"/>
              </a:spcBef>
              <a:buFontTx/>
              <a:buNone/>
            </a:pPr>
            <a:endParaRPr lang="en-US"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endParaRPr lang="en-US"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r>
              <a:rPr lang="tr-TR" altLang="tr-TR" sz="2000" dirty="0">
                <a:solidFill>
                  <a:schemeClr val="bg1"/>
                </a:solidFill>
                <a:latin typeface="BentonSansTRUReg" pitchFamily="1" charset="-94"/>
                <a:ea typeface="ヒラギノ角ゴ Pro W3" panose="020B0300000000000000" pitchFamily="34" charset="-128"/>
              </a:rPr>
              <a:t>2022 ARALIK-2023 ARALIK</a:t>
            </a:r>
          </a:p>
          <a:p>
            <a:pPr>
              <a:spcBef>
                <a:spcPct val="0"/>
              </a:spcBef>
              <a:buFontTx/>
              <a:buNone/>
            </a:pPr>
            <a:r>
              <a:rPr lang="tr-TR" altLang="tr-TR" sz="2000" dirty="0">
                <a:solidFill>
                  <a:schemeClr val="bg1"/>
                </a:solidFill>
                <a:latin typeface="BentonSansTRUReg" pitchFamily="1" charset="-94"/>
                <a:ea typeface="ヒラギノ角ゴ Pro W3" panose="020B0300000000000000" pitchFamily="34" charset="-128"/>
              </a:rPr>
              <a:t>EĞİTİM FAKÜLTESİ DEKANLIĞI</a:t>
            </a:r>
            <a:endParaRPr lang="en-US"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endParaRPr lang="en-US"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endParaRPr lang="en-US"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endParaRPr lang="tr-TR"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endParaRPr lang="en-US"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r>
              <a:rPr lang="tr-TR" altLang="tr-TR" sz="2000" dirty="0">
                <a:solidFill>
                  <a:schemeClr val="bg1"/>
                </a:solidFill>
                <a:latin typeface="BentonSansTRUReg" pitchFamily="1" charset="-94"/>
                <a:ea typeface="ヒラギノ角ゴ Pro W3" panose="020B0300000000000000" pitchFamily="34" charset="-128"/>
              </a:rPr>
              <a:t>14 ARALIK 2023</a:t>
            </a:r>
            <a:endParaRPr lang="en-US" altLang="tr-TR" sz="2000" dirty="0">
              <a:solidFill>
                <a:schemeClr val="bg1"/>
              </a:solidFill>
              <a:latin typeface="BentonSansTRUReg" pitchFamily="1" charset="-94"/>
              <a:ea typeface="ヒラギノ角ゴ Pro W3" panose="020B0300000000000000" pitchFamily="34" charset="-128"/>
            </a:endParaRPr>
          </a:p>
          <a:p>
            <a:pPr>
              <a:spcBef>
                <a:spcPct val="0"/>
              </a:spcBef>
              <a:buFontTx/>
              <a:buNone/>
            </a:pPr>
            <a:endParaRPr lang="en-US" altLang="tr-TR" sz="1400" dirty="0">
              <a:solidFill>
                <a:schemeClr val="bg1"/>
              </a:solidFill>
              <a:latin typeface="BentonSansTRUReg" pitchFamily="1" charset="-94"/>
              <a:ea typeface="ヒラギノ角ゴ Pro W3" panose="020B0300000000000000" pitchFamily="34" charset="-128"/>
            </a:endParaRPr>
          </a:p>
          <a:p>
            <a:pPr>
              <a:spcBef>
                <a:spcPct val="0"/>
              </a:spcBef>
              <a:buFontTx/>
              <a:buNone/>
            </a:pPr>
            <a:endParaRPr lang="en-US" altLang="tr-TR" sz="1800" dirty="0">
              <a:latin typeface="BentonSansTRUReg" pitchFamily="1" charset="-94"/>
              <a:ea typeface="ヒラギノ角ゴ Pro W3" panose="020B0300000000000000" pitchFamily="34" charset="-128"/>
            </a:endParaRPr>
          </a:p>
          <a:p>
            <a:pPr>
              <a:spcBef>
                <a:spcPct val="0"/>
              </a:spcBef>
              <a:buFontTx/>
              <a:buNone/>
            </a:pPr>
            <a:endParaRPr lang="en-US" altLang="tr-TR" sz="2400" dirty="0">
              <a:ea typeface="ヒラギノ角ゴ Pro W3" panose="020B0300000000000000"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488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Hakan TAŞ			BES</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Seda TAŞÇI			BES</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Leyla ALKAN			BES</a:t>
            </a:r>
          </a:p>
          <a:p>
            <a:pPr>
              <a:lnSpc>
                <a:spcPct val="150000"/>
              </a:lnSpc>
              <a:buNone/>
            </a:pPr>
            <a:endParaRPr lang="tr-TR" altLang="tr-TR" sz="2200" dirty="0">
              <a:latin typeface="BentonSansTRUReg" pitchFamily="1" charset="-94"/>
              <a:ea typeface="ヒラギノ角ゴ Pro W3" panose="020B0300000000000000" pitchFamily="34" charset="-128"/>
            </a:endParaRPr>
          </a:p>
          <a:p>
            <a:pPr>
              <a:lnSpc>
                <a:spcPct val="150000"/>
              </a:lnSpc>
              <a:buNone/>
            </a:pPr>
            <a:endParaRPr lang="tr-TR" altLang="tr-TR" sz="2200" dirty="0">
              <a:latin typeface="BentonSansTRUReg" pitchFamily="1" charset="-94"/>
              <a:ea typeface="ヒラギノ角ゴ Pro W3" panose="020B0300000000000000" pitchFamily="34" charset="-128"/>
            </a:endParaRPr>
          </a:p>
          <a:p>
            <a:pPr>
              <a:lnSpc>
                <a:spcPct val="150000"/>
              </a:lnSpc>
              <a:buNone/>
            </a:pPr>
            <a:r>
              <a:rPr lang="tr-TR" altLang="tr-TR" sz="2200" dirty="0">
                <a:latin typeface="BentonSansTRUReg" pitchFamily="1" charset="-94"/>
                <a:ea typeface="ヒラギノ角ゴ Pro W3" panose="020B0300000000000000" pitchFamily="34" charset="-128"/>
              </a:rPr>
              <a:t>	</a:t>
            </a:r>
          </a:p>
          <a:p>
            <a:pPr>
              <a:lnSpc>
                <a:spcPct val="150000"/>
              </a:lnSpc>
              <a:buNone/>
            </a:pPr>
            <a:endParaRPr lang="tr-TR" altLang="tr-TR" sz="22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3611466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488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Gözde KAPLAN CAN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Ayşe Nihan ŞATGELDİ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Ceren SOYSAL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Selçuk KILINÇ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Emine ÇATMAN AKSOY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Cansu Başak UYGUN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t>
            </a:r>
            <a:r>
              <a:rPr lang="tr-TR" altLang="tr-TR" sz="2200" dirty="0" err="1">
                <a:latin typeface="BentonSansTRUReg" pitchFamily="1" charset="-94"/>
                <a:ea typeface="ヒラギノ角ゴ Pro W3" panose="020B0300000000000000" pitchFamily="34" charset="-128"/>
              </a:rPr>
              <a:t>Simay</a:t>
            </a:r>
            <a:r>
              <a:rPr lang="tr-TR" altLang="tr-TR" sz="2200" dirty="0">
                <a:latin typeface="BentonSansTRUReg" pitchFamily="1" charset="-94"/>
                <a:ea typeface="ヒラギノ角ゴ Pro W3" panose="020B0300000000000000" pitchFamily="34" charset="-128"/>
              </a:rPr>
              <a:t> KÖKSALAN		MFE</a:t>
            </a:r>
          </a:p>
        </p:txBody>
      </p:sp>
    </p:spTree>
    <p:extLst>
      <p:ext uri="{BB962C8B-B14F-4D97-AF65-F5344CB8AC3E}">
        <p14:creationId xmlns:p14="http://schemas.microsoft.com/office/powerpoint/2010/main" val="1693528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488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Ceren BAŞER KANBAK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İrem GEZER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Cansu YILDIZ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t>
            </a:r>
            <a:r>
              <a:rPr lang="tr-TR" altLang="tr-TR" sz="2200" dirty="0" err="1">
                <a:latin typeface="BentonSansTRUReg" pitchFamily="1" charset="-94"/>
                <a:ea typeface="ヒラギノ角ゴ Pro W3" panose="020B0300000000000000" pitchFamily="34" charset="-128"/>
              </a:rPr>
              <a:t>Aniş</a:t>
            </a:r>
            <a:r>
              <a:rPr lang="tr-TR" altLang="tr-TR" sz="2200" dirty="0">
                <a:latin typeface="BentonSansTRUReg" pitchFamily="1" charset="-94"/>
                <a:ea typeface="ヒラギノ角ゴ Pro W3" panose="020B0300000000000000" pitchFamily="34" charset="-128"/>
              </a:rPr>
              <a:t> Büşra BARAN SARAÇ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Coşkun AYKUT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Mine TANRISEVDİ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Hülya Gizem URLU		MFE</a:t>
            </a:r>
          </a:p>
        </p:txBody>
      </p:sp>
    </p:spTree>
    <p:extLst>
      <p:ext uri="{BB962C8B-B14F-4D97-AF65-F5344CB8AC3E}">
        <p14:creationId xmlns:p14="http://schemas.microsoft.com/office/powerpoint/2010/main" val="72432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315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Soykan SANDIKÇIOĞLU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İrem ÇERE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Elif YILMAZOĞLU		MFE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Elçin ERBASAN		MFE</a:t>
            </a:r>
          </a:p>
        </p:txBody>
      </p:sp>
    </p:spTree>
    <p:extLst>
      <p:ext uri="{BB962C8B-B14F-4D97-AF65-F5344CB8AC3E}">
        <p14:creationId xmlns:p14="http://schemas.microsoft.com/office/powerpoint/2010/main" val="2515637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a:extLst>
              <a:ext uri="{FF2B5EF4-FFF2-40B4-BE49-F238E27FC236}">
                <a16:creationId xmlns:a16="http://schemas.microsoft.com/office/drawing/2014/main" id="{76AD6552-17F1-B3CE-CFBC-C5CFA315EA93}"/>
              </a:ext>
            </a:extLst>
          </p:cNvPr>
          <p:cNvSpPr>
            <a:spLocks noGrp="1"/>
          </p:cNvSpPr>
          <p:nvPr>
            <p:ph type="title"/>
          </p:nvPr>
        </p:nvSpPr>
        <p:spPr>
          <a:xfrm>
            <a:off x="206377" y="111127"/>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43011" name="Dikdörtgen 2">
            <a:extLst>
              <a:ext uri="{FF2B5EF4-FFF2-40B4-BE49-F238E27FC236}">
                <a16:creationId xmlns:a16="http://schemas.microsoft.com/office/drawing/2014/main" id="{00CC3AEB-5839-840A-FA82-396CA284DDD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3012" name="Dikdörtgen 6">
            <a:extLst>
              <a:ext uri="{FF2B5EF4-FFF2-40B4-BE49-F238E27FC236}">
                <a16:creationId xmlns:a16="http://schemas.microsoft.com/office/drawing/2014/main" id="{998EC55F-A80C-D60C-C4D1-4A3817B027A2}"/>
              </a:ext>
            </a:extLst>
          </p:cNvPr>
          <p:cNvSpPr>
            <a:spLocks noChangeArrowheads="1"/>
          </p:cNvSpPr>
          <p:nvPr/>
        </p:nvSpPr>
        <p:spPr bwMode="auto">
          <a:xfrm>
            <a:off x="465137" y="1052510"/>
            <a:ext cx="8213725" cy="373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r>
              <a:rPr lang="tr-TR" altLang="tr-TR" sz="2400" b="1" dirty="0">
                <a:solidFill>
                  <a:srgbClr val="FF0000"/>
                </a:solidFill>
                <a:latin typeface="BentonSansTRUReg" pitchFamily="1" charset="-94"/>
                <a:ea typeface="ヒラギノ角ゴ Pro W3" panose="020B0300000000000000" pitchFamily="34" charset="-128"/>
              </a:rPr>
              <a:t>50/d MADDESİNDEN 33/A MADDESİNE</a:t>
            </a:r>
          </a:p>
          <a:p>
            <a:pPr>
              <a:buFontTx/>
              <a:buNone/>
            </a:pPr>
            <a:r>
              <a:rPr lang="tr-TR" altLang="tr-TR" sz="2400" b="1" dirty="0">
                <a:solidFill>
                  <a:srgbClr val="FF0000"/>
                </a:solidFill>
                <a:latin typeface="BentonSansTRUReg" pitchFamily="1" charset="-94"/>
                <a:ea typeface="ヒラギノ角ゴ Pro W3" panose="020B0300000000000000" pitchFamily="34" charset="-128"/>
              </a:rPr>
              <a:t> GEÇEN ARAŞTIRMA GÖREVLİLERİ</a:t>
            </a:r>
            <a:endParaRPr lang="tr-TR" altLang="tr-TR" sz="2400" dirty="0">
              <a:latin typeface="BentonSansTRUReg" pitchFamily="1" charset="-94"/>
              <a:ea typeface="ヒラギノ角ゴ Pro W3" panose="020B0300000000000000" pitchFamily="34" charset="-128"/>
            </a:endParaRP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Sabiha ÜZÜM			TE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Ayşenur MUMCUOĞLU	TE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Zeliha DEMİRCİ		TE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Güneş Ezgi DEMİRCİ		TE</a:t>
            </a:r>
          </a:p>
          <a:p>
            <a:pPr>
              <a:lnSpc>
                <a:spcPct val="150000"/>
              </a:lnSpc>
              <a:buNone/>
            </a:pPr>
            <a:r>
              <a:rPr lang="tr-TR" altLang="tr-TR" sz="2200" dirty="0" err="1">
                <a:latin typeface="BentonSansTRUReg" pitchFamily="1" charset="-94"/>
                <a:ea typeface="ヒラギノ角ゴ Pro W3" panose="020B0300000000000000" pitchFamily="34" charset="-128"/>
              </a:rPr>
              <a:t>Araş</a:t>
            </a:r>
            <a:r>
              <a:rPr lang="tr-TR" altLang="tr-TR" sz="2200" dirty="0">
                <a:latin typeface="BentonSansTRUReg" pitchFamily="1" charset="-94"/>
                <a:ea typeface="ヒラギノ角ゴ Pro W3" panose="020B0300000000000000" pitchFamily="34" charset="-128"/>
              </a:rPr>
              <a:t>. Gör. Nazlı Berfin YAPAR		TE</a:t>
            </a:r>
          </a:p>
        </p:txBody>
      </p:sp>
    </p:spTree>
    <p:extLst>
      <p:ext uri="{BB962C8B-B14F-4D97-AF65-F5344CB8AC3E}">
        <p14:creationId xmlns:p14="http://schemas.microsoft.com/office/powerpoint/2010/main" val="1757291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Unvan 1">
            <a:extLst>
              <a:ext uri="{FF2B5EF4-FFF2-40B4-BE49-F238E27FC236}">
                <a16:creationId xmlns:a16="http://schemas.microsoft.com/office/drawing/2014/main" id="{E1D6C6DB-8E2A-5027-8E28-6ACAC5460FA6}"/>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47107" name="Dikdörtgen 2">
            <a:extLst>
              <a:ext uri="{FF2B5EF4-FFF2-40B4-BE49-F238E27FC236}">
                <a16:creationId xmlns:a16="http://schemas.microsoft.com/office/drawing/2014/main" id="{B7D5D792-72E8-E633-9E51-0EC1DE23FA88}"/>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7108" name="Dikdörtgen 6">
            <a:extLst>
              <a:ext uri="{FF2B5EF4-FFF2-40B4-BE49-F238E27FC236}">
                <a16:creationId xmlns:a16="http://schemas.microsoft.com/office/drawing/2014/main" id="{196D5F3A-AD82-F64F-CA0A-D5BE45697748}"/>
              </a:ext>
            </a:extLst>
          </p:cNvPr>
          <p:cNvSpPr>
            <a:spLocks noChangeArrowheads="1"/>
          </p:cNvSpPr>
          <p:nvPr/>
        </p:nvSpPr>
        <p:spPr bwMode="auto">
          <a:xfrm>
            <a:off x="395290" y="1336675"/>
            <a:ext cx="84978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en-US" altLang="tr-TR" sz="2400" b="1" dirty="0">
                <a:solidFill>
                  <a:srgbClr val="FF0000"/>
                </a:solidFill>
                <a:latin typeface="BentonSansTRUReg" pitchFamily="1" charset="-94"/>
                <a:ea typeface="ヒラギノ角ゴ Pro W3" panose="020B0300000000000000" pitchFamily="34" charset="-128"/>
              </a:rPr>
              <a:t>EMEKLİ OLAN </a:t>
            </a:r>
            <a:r>
              <a:rPr lang="tr-TR" altLang="tr-TR" sz="2400" b="1" dirty="0">
                <a:solidFill>
                  <a:srgbClr val="FF0000"/>
                </a:solidFill>
                <a:latin typeface="BentonSansTRUReg" pitchFamily="1" charset="-94"/>
                <a:ea typeface="ヒラギノ角ゴ Pro W3" panose="020B0300000000000000" pitchFamily="34" charset="-128"/>
              </a:rPr>
              <a:t>AKADEMİK PERSONEL</a:t>
            </a:r>
          </a:p>
          <a:p>
            <a:pPr>
              <a:spcBef>
                <a:spcPct val="0"/>
              </a:spcBef>
              <a:buFontTx/>
              <a:buNone/>
            </a:pPr>
            <a:endParaRPr lang="tr-TR" altLang="tr-TR" sz="2400" b="1"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Doç. Dr. Margaret J. M. SÖNMEZ		YDE	02.03.2023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Doç. Dr. Gülay CEDDEN			YDE	03.04.2023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Dr. </a:t>
            </a:r>
            <a:r>
              <a:rPr lang="tr-TR" altLang="tr-TR" sz="2400" dirty="0" err="1">
                <a:latin typeface="BentonSansTRUReg" pitchFamily="1" charset="-94"/>
                <a:ea typeface="ヒラギノ角ゴ Pro W3" panose="020B0300000000000000" pitchFamily="34" charset="-128"/>
              </a:rPr>
              <a:t>Öğr</a:t>
            </a:r>
            <a:r>
              <a:rPr lang="tr-TR" altLang="tr-TR" sz="2400" dirty="0">
                <a:latin typeface="BentonSansTRUReg" pitchFamily="1" charset="-94"/>
                <a:ea typeface="ヒラギノ角ゴ Pro W3" panose="020B0300000000000000" pitchFamily="34" charset="-128"/>
              </a:rPr>
              <a:t>. Gör. Hasan KARAASLAN		BÖTE	24.04.2023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Prof. Dr. Ahmet OK				EB	01.07.2023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Prof. Dr. Erdinç ÇAKIROĞLU			MFE	31.10.2023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Unvan 1">
            <a:extLst>
              <a:ext uri="{FF2B5EF4-FFF2-40B4-BE49-F238E27FC236}">
                <a16:creationId xmlns:a16="http://schemas.microsoft.com/office/drawing/2014/main" id="{E1D6C6DB-8E2A-5027-8E28-6ACAC5460FA6}"/>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47107" name="Dikdörtgen 2">
            <a:extLst>
              <a:ext uri="{FF2B5EF4-FFF2-40B4-BE49-F238E27FC236}">
                <a16:creationId xmlns:a16="http://schemas.microsoft.com/office/drawing/2014/main" id="{B7D5D792-72E8-E633-9E51-0EC1DE23FA88}"/>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47108" name="Dikdörtgen 6">
            <a:extLst>
              <a:ext uri="{FF2B5EF4-FFF2-40B4-BE49-F238E27FC236}">
                <a16:creationId xmlns:a16="http://schemas.microsoft.com/office/drawing/2014/main" id="{196D5F3A-AD82-F64F-CA0A-D5BE45697748}"/>
              </a:ext>
            </a:extLst>
          </p:cNvPr>
          <p:cNvSpPr>
            <a:spLocks noChangeArrowheads="1"/>
          </p:cNvSpPr>
          <p:nvPr/>
        </p:nvSpPr>
        <p:spPr bwMode="auto">
          <a:xfrm>
            <a:off x="395290" y="1336675"/>
            <a:ext cx="84978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AYRILAN (İSTİFA) AKADEMİK PERSONEL</a:t>
            </a:r>
          </a:p>
          <a:p>
            <a:pPr>
              <a:spcBef>
                <a:spcPct val="0"/>
              </a:spcBef>
              <a:buFontTx/>
              <a:buNone/>
            </a:pPr>
            <a:endParaRPr lang="tr-TR" altLang="tr-TR" sz="2400" b="1"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Doç. Dr. Olgun SADIK				BÖTE	04.09.2023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Doç. Dr. Elif KARSLI ÇALAMAK			TE	14.09.2023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18489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Unvan 1">
            <a:extLst>
              <a:ext uri="{FF2B5EF4-FFF2-40B4-BE49-F238E27FC236}">
                <a16:creationId xmlns:a16="http://schemas.microsoft.com/office/drawing/2014/main" id="{23D80563-4C34-66F4-E834-9AD4C10FE4F2}"/>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51203" name="Dikdörtgen 2">
            <a:extLst>
              <a:ext uri="{FF2B5EF4-FFF2-40B4-BE49-F238E27FC236}">
                <a16:creationId xmlns:a16="http://schemas.microsoft.com/office/drawing/2014/main" id="{9CACCDAF-2F6C-37B8-168E-75A64340BC2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51204" name="Dikdörtgen 6">
            <a:extLst>
              <a:ext uri="{FF2B5EF4-FFF2-40B4-BE49-F238E27FC236}">
                <a16:creationId xmlns:a16="http://schemas.microsoft.com/office/drawing/2014/main" id="{14E42A44-8081-85D6-69B9-0A3148B87CF6}"/>
              </a:ext>
            </a:extLst>
          </p:cNvPr>
          <p:cNvSpPr>
            <a:spLocks noChangeArrowheads="1"/>
          </p:cNvSpPr>
          <p:nvPr/>
        </p:nvSpPr>
        <p:spPr bwMode="auto">
          <a:xfrm>
            <a:off x="407988" y="1166815"/>
            <a:ext cx="87360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AYRILAN ARAŞTIRMA GÖREVLİLERİ (50/d)</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Nur Eda TAŞKESEN ERDOĞAN	EB	10.03.2023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Unvan 1">
            <a:extLst>
              <a:ext uri="{FF2B5EF4-FFF2-40B4-BE49-F238E27FC236}">
                <a16:creationId xmlns:a16="http://schemas.microsoft.com/office/drawing/2014/main" id="{23D80563-4C34-66F4-E834-9AD4C10FE4F2}"/>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51203" name="Dikdörtgen 2">
            <a:extLst>
              <a:ext uri="{FF2B5EF4-FFF2-40B4-BE49-F238E27FC236}">
                <a16:creationId xmlns:a16="http://schemas.microsoft.com/office/drawing/2014/main" id="{9CACCDAF-2F6C-37B8-168E-75A64340BC2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51204" name="Dikdörtgen 6">
            <a:extLst>
              <a:ext uri="{FF2B5EF4-FFF2-40B4-BE49-F238E27FC236}">
                <a16:creationId xmlns:a16="http://schemas.microsoft.com/office/drawing/2014/main" id="{14E42A44-8081-85D6-69B9-0A3148B87CF6}"/>
              </a:ext>
            </a:extLst>
          </p:cNvPr>
          <p:cNvSpPr>
            <a:spLocks noChangeArrowheads="1"/>
          </p:cNvSpPr>
          <p:nvPr/>
        </p:nvSpPr>
        <p:spPr bwMode="auto">
          <a:xfrm>
            <a:off x="407988" y="1166815"/>
            <a:ext cx="873601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AYRILAN ARAŞTIRMA GÖREVLİLERİ (33/A)</a:t>
            </a:r>
          </a:p>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Özden </a:t>
            </a:r>
            <a:r>
              <a:rPr lang="tr-TR" altLang="tr-TR" sz="2400" dirty="0" err="1">
                <a:latin typeface="BentonSansTRUReg" pitchFamily="1" charset="-94"/>
                <a:ea typeface="ヒラギノ角ゴ Pro W3" panose="020B0300000000000000" pitchFamily="34" charset="-128"/>
              </a:rPr>
              <a:t>Barışcan</a:t>
            </a:r>
            <a:r>
              <a:rPr lang="tr-TR" altLang="tr-TR" sz="2400" dirty="0">
                <a:latin typeface="BentonSansTRUReg" pitchFamily="1" charset="-94"/>
                <a:ea typeface="ヒラギノ角ゴ Pro W3" panose="020B0300000000000000" pitchFamily="34" charset="-128"/>
              </a:rPr>
              <a:t> ÖZKUZEY		YDE	28.10.2023</a:t>
            </a: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Seda TAŞÇI				BES	12.12.2023</a:t>
            </a:r>
          </a:p>
          <a:p>
            <a:pPr>
              <a:lnSpc>
                <a:spcPct val="150000"/>
              </a:lnSpc>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12795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Unvan 1">
            <a:extLst>
              <a:ext uri="{FF2B5EF4-FFF2-40B4-BE49-F238E27FC236}">
                <a16:creationId xmlns:a16="http://schemas.microsoft.com/office/drawing/2014/main" id="{2E2E31DB-6E90-5C96-6ED0-6E37C0DA5815}"/>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53251" name="Dikdörtgen 2">
            <a:extLst>
              <a:ext uri="{FF2B5EF4-FFF2-40B4-BE49-F238E27FC236}">
                <a16:creationId xmlns:a16="http://schemas.microsoft.com/office/drawing/2014/main" id="{8EF94A1B-B343-7B97-7483-F26E7E5AC592}"/>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53252" name="Dikdörtgen 6">
            <a:extLst>
              <a:ext uri="{FF2B5EF4-FFF2-40B4-BE49-F238E27FC236}">
                <a16:creationId xmlns:a16="http://schemas.microsoft.com/office/drawing/2014/main" id="{A5A52CD3-26E5-867F-33D7-C90ED1ED9187}"/>
              </a:ext>
            </a:extLst>
          </p:cNvPr>
          <p:cNvSpPr>
            <a:spLocks noChangeArrowheads="1"/>
          </p:cNvSpPr>
          <p:nvPr/>
        </p:nvSpPr>
        <p:spPr bwMode="auto">
          <a:xfrm>
            <a:off x="444502" y="1346200"/>
            <a:ext cx="87360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AYRILAN ARAŞTIRMA GÖREVLİLERİ (35. MADDE)</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Serap USTA SARIKAYA		BES</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15.04.2023</a:t>
            </a: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Nehir KAVİ ŞİMŞEK			BES	15.04.2023</a:t>
            </a: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Oğuzhan KARAKAYA		BES	18.08.2023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Unvan 1">
            <a:extLst>
              <a:ext uri="{FF2B5EF4-FFF2-40B4-BE49-F238E27FC236}">
                <a16:creationId xmlns:a16="http://schemas.microsoft.com/office/drawing/2014/main" id="{F1009908-0D9E-6CED-E572-D3312AC63C98}"/>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10243" name="Dikdörtgen 2">
            <a:extLst>
              <a:ext uri="{FF2B5EF4-FFF2-40B4-BE49-F238E27FC236}">
                <a16:creationId xmlns:a16="http://schemas.microsoft.com/office/drawing/2014/main" id="{2BFDC7E9-8681-04EB-A7DD-1349F66A4F6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244" name="Dikdörtgen 6">
            <a:extLst>
              <a:ext uri="{FF2B5EF4-FFF2-40B4-BE49-F238E27FC236}">
                <a16:creationId xmlns:a16="http://schemas.microsoft.com/office/drawing/2014/main" id="{CD9D1ADB-7F31-51BC-EDCE-957FE6785D47}"/>
              </a:ext>
            </a:extLst>
          </p:cNvPr>
          <p:cNvSpPr>
            <a:spLocks noChangeArrowheads="1"/>
          </p:cNvSpPr>
          <p:nvPr/>
        </p:nvSpPr>
        <p:spPr bwMode="auto">
          <a:xfrm>
            <a:off x="612212" y="1484315"/>
            <a:ext cx="8056563"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FAKÜLTE KURULU ÜYELİĞİ</a:t>
            </a:r>
          </a:p>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None/>
            </a:pPr>
            <a:r>
              <a:rPr lang="tr-TR" altLang="tr-TR" sz="2200" dirty="0">
                <a:latin typeface="BentonSansTRUReg" pitchFamily="1" charset="-94"/>
                <a:ea typeface="ヒラギノ角ゴ Pro W3" panose="020B0300000000000000" pitchFamily="34" charset="-128"/>
              </a:rPr>
              <a:t>Prof. Dr. Ayşegül DALOĞLU		YDE	06.01.2023</a:t>
            </a:r>
          </a:p>
          <a:p>
            <a:pPr>
              <a:spcBef>
                <a:spcPct val="0"/>
              </a:spcBef>
              <a:buNone/>
            </a:pPr>
            <a:endParaRPr lang="tr-TR" altLang="tr-TR" sz="2200" dirty="0">
              <a:latin typeface="BentonSansTRUReg" pitchFamily="1" charset="-94"/>
              <a:ea typeface="ヒラギノ角ゴ Pro W3" panose="020B0300000000000000" pitchFamily="34" charset="-128"/>
            </a:endParaRPr>
          </a:p>
          <a:p>
            <a:pPr>
              <a:spcBef>
                <a:spcPct val="0"/>
              </a:spcBef>
              <a:buNone/>
            </a:pPr>
            <a:r>
              <a:rPr lang="tr-TR" altLang="tr-TR" sz="2200" dirty="0">
                <a:latin typeface="BentonSansTRUReg" pitchFamily="1" charset="-94"/>
                <a:ea typeface="ヒラギノ角ゴ Pro W3" panose="020B0300000000000000" pitchFamily="34" charset="-128"/>
              </a:rPr>
              <a:t>Prof. Dr. Didem AKYÜZ			MFE	06.01.2023</a:t>
            </a:r>
          </a:p>
          <a:p>
            <a:pPr>
              <a:spcBef>
                <a:spcPct val="0"/>
              </a:spcBef>
              <a:buNone/>
            </a:pPr>
            <a:endParaRPr lang="tr-TR" altLang="tr-TR" sz="2200" dirty="0">
              <a:latin typeface="BentonSansTRUReg" pitchFamily="1" charset="-94"/>
              <a:ea typeface="ヒラギノ角ゴ Pro W3" panose="020B0300000000000000" pitchFamily="34" charset="-128"/>
            </a:endParaRPr>
          </a:p>
          <a:p>
            <a:pPr>
              <a:spcBef>
                <a:spcPct val="0"/>
              </a:spcBef>
              <a:buNone/>
            </a:pPr>
            <a:r>
              <a:rPr lang="tr-TR" altLang="tr-TR" sz="2200" dirty="0">
                <a:latin typeface="BentonSansTRUReg" pitchFamily="1" charset="-94"/>
                <a:ea typeface="ヒラギノ角ゴ Pro W3" panose="020B0300000000000000" pitchFamily="34" charset="-128"/>
              </a:rPr>
              <a:t>Doç. Dr. Saniye Tuğba TOKEL		BÖTE	13.05.2023</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FontTx/>
              <a:buNone/>
            </a:pPr>
            <a:endParaRPr lang="tr-TR" altLang="tr-TR" sz="2200" dirty="0">
              <a:latin typeface="BentonSansTRUReg" pitchFamily="1" charset="-94"/>
              <a:ea typeface="ヒラギノ角ゴ Pro W3" panose="020B0300000000000000"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Unvan 1">
            <a:extLst>
              <a:ext uri="{FF2B5EF4-FFF2-40B4-BE49-F238E27FC236}">
                <a16:creationId xmlns:a16="http://schemas.microsoft.com/office/drawing/2014/main" id="{2E2E31DB-6E90-5C96-6ED0-6E37C0DA5815}"/>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53251" name="Dikdörtgen 2">
            <a:extLst>
              <a:ext uri="{FF2B5EF4-FFF2-40B4-BE49-F238E27FC236}">
                <a16:creationId xmlns:a16="http://schemas.microsoft.com/office/drawing/2014/main" id="{8EF94A1B-B343-7B97-7483-F26E7E5AC592}"/>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53252" name="Dikdörtgen 6">
            <a:extLst>
              <a:ext uri="{FF2B5EF4-FFF2-40B4-BE49-F238E27FC236}">
                <a16:creationId xmlns:a16="http://schemas.microsoft.com/office/drawing/2014/main" id="{A5A52CD3-26E5-867F-33D7-C90ED1ED9187}"/>
              </a:ext>
            </a:extLst>
          </p:cNvPr>
          <p:cNvSpPr>
            <a:spLocks noChangeArrowheads="1"/>
          </p:cNvSpPr>
          <p:nvPr/>
        </p:nvSpPr>
        <p:spPr bwMode="auto">
          <a:xfrm>
            <a:off x="444502" y="1346200"/>
            <a:ext cx="873601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AYRILAN ARAŞTIRMA GÖREVLİLERİ (35. MADDE)</a:t>
            </a:r>
            <a:endParaRPr lang="tr-TR" altLang="tr-TR" sz="2400" dirty="0">
              <a:latin typeface="BentonSansTRUReg" pitchFamily="1" charset="-94"/>
              <a:ea typeface="ヒラギノ角ゴ Pro W3" panose="020B0300000000000000" pitchFamily="34" charset="-128"/>
            </a:endParaRPr>
          </a:p>
          <a:p>
            <a:pPr>
              <a:lnSpc>
                <a:spcPct val="150000"/>
              </a:lnSpc>
              <a:spcBef>
                <a:spcPct val="0"/>
              </a:spcBef>
              <a:buFontTx/>
              <a:buNone/>
            </a:pPr>
            <a:endParaRPr lang="tr-TR" altLang="tr-TR" sz="2400" dirty="0">
              <a:latin typeface="BentonSansTRUReg" pitchFamily="1" charset="-94"/>
              <a:ea typeface="ヒラギノ角ゴ Pro W3" panose="020B0300000000000000" pitchFamily="34" charset="-128"/>
            </a:endParaRP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Havva Ayça ALAN			TE</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16.03.2023</a:t>
            </a: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Ahmet MACUN			TE	25.05.2023</a:t>
            </a: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Funda Eda TONGA			TE	18.09.2023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224707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Unvan 1">
            <a:extLst>
              <a:ext uri="{FF2B5EF4-FFF2-40B4-BE49-F238E27FC236}">
                <a16:creationId xmlns:a16="http://schemas.microsoft.com/office/drawing/2014/main" id="{2E2E31DB-6E90-5C96-6ED0-6E37C0DA5815}"/>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53251" name="Dikdörtgen 2">
            <a:extLst>
              <a:ext uri="{FF2B5EF4-FFF2-40B4-BE49-F238E27FC236}">
                <a16:creationId xmlns:a16="http://schemas.microsoft.com/office/drawing/2014/main" id="{8EF94A1B-B343-7B97-7483-F26E7E5AC592}"/>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53252" name="Dikdörtgen 6">
            <a:extLst>
              <a:ext uri="{FF2B5EF4-FFF2-40B4-BE49-F238E27FC236}">
                <a16:creationId xmlns:a16="http://schemas.microsoft.com/office/drawing/2014/main" id="{A5A52CD3-26E5-867F-33D7-C90ED1ED9187}"/>
              </a:ext>
            </a:extLst>
          </p:cNvPr>
          <p:cNvSpPr>
            <a:spLocks noChangeArrowheads="1"/>
          </p:cNvSpPr>
          <p:nvPr/>
        </p:nvSpPr>
        <p:spPr bwMode="auto">
          <a:xfrm>
            <a:off x="444503" y="1346200"/>
            <a:ext cx="823195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AYRILAN ARAŞTIRMA GÖREVLİLERİ (35. MADDE)</a:t>
            </a:r>
            <a:endParaRPr lang="tr-TR" altLang="tr-TR" sz="2400" dirty="0">
              <a:latin typeface="BentonSansTRUReg" pitchFamily="1" charset="-94"/>
              <a:ea typeface="ヒラギノ角ゴ Pro W3" panose="020B0300000000000000" pitchFamily="34" charset="-128"/>
            </a:endParaRPr>
          </a:p>
          <a:p>
            <a:pPr>
              <a:lnSpc>
                <a:spcPct val="150000"/>
              </a:lnSpc>
              <a:spcBef>
                <a:spcPct val="0"/>
              </a:spcBef>
              <a:buFontTx/>
              <a:buNone/>
            </a:pPr>
            <a:endParaRPr lang="tr-TR" altLang="tr-TR" sz="2400" dirty="0">
              <a:latin typeface="BentonSansTRUReg" pitchFamily="1" charset="-94"/>
              <a:ea typeface="ヒラギノ角ゴ Pro W3" panose="020B0300000000000000" pitchFamily="34" charset="-128"/>
            </a:endParaRPr>
          </a:p>
          <a:p>
            <a:pPr>
              <a:lnSpc>
                <a:spcPct val="150000"/>
              </a:lnSpc>
              <a:spcBef>
                <a:spcPct val="0"/>
              </a:spcBef>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 Sevgi KAYA KAŞIKÇI			EB	20.02.2023</a:t>
            </a:r>
          </a:p>
          <a:p>
            <a:pPr>
              <a:lnSpc>
                <a:spcPct val="150000"/>
              </a:lnSpc>
              <a:spcBef>
                <a:spcPct val="0"/>
              </a:spcBef>
              <a:buFontTx/>
              <a:buNone/>
            </a:pPr>
            <a:r>
              <a:rPr lang="tr-TR" altLang="tr-TR" sz="2400" dirty="0" err="1">
                <a:latin typeface="BentonSansTRUReg" pitchFamily="1" charset="-94"/>
                <a:ea typeface="ヒラギノ角ゴ Pro W3" panose="020B0300000000000000" pitchFamily="34" charset="-128"/>
              </a:rPr>
              <a:t>Araş</a:t>
            </a:r>
            <a:r>
              <a:rPr lang="tr-TR" altLang="tr-TR" sz="2400" dirty="0">
                <a:latin typeface="BentonSansTRUReg" pitchFamily="1" charset="-94"/>
                <a:ea typeface="ヒラギノ角ゴ Pro W3" panose="020B0300000000000000" pitchFamily="34" charset="-128"/>
              </a:rPr>
              <a:t>. Gör.</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Anıl KANDEMİR			EB</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15.09.2023</a:t>
            </a:r>
          </a:p>
          <a:p>
            <a:pPr>
              <a:lnSpc>
                <a:spcPct val="150000"/>
              </a:lnSpc>
              <a:spcBef>
                <a:spcPct val="0"/>
              </a:spcBef>
              <a:buFontTx/>
              <a:buNone/>
            </a:pPr>
            <a:r>
              <a:rPr lang="tr-TR" altLang="tr-TR" sz="2400" dirty="0">
                <a:latin typeface="BentonSansTRUReg" pitchFamily="1" charset="-94"/>
                <a:ea typeface="ヒラギノ角ゴ Pro W3" panose="020B0300000000000000" pitchFamily="34" charset="-128"/>
              </a:rPr>
              <a:t>	</a:t>
            </a: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2811544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Unvan 1">
            <a:extLst>
              <a:ext uri="{FF2B5EF4-FFF2-40B4-BE49-F238E27FC236}">
                <a16:creationId xmlns:a16="http://schemas.microsoft.com/office/drawing/2014/main" id="{C132ECDC-994E-88CF-3042-BDBC1C8D9ABC}"/>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57347" name="Dikdörtgen 2">
            <a:extLst>
              <a:ext uri="{FF2B5EF4-FFF2-40B4-BE49-F238E27FC236}">
                <a16:creationId xmlns:a16="http://schemas.microsoft.com/office/drawing/2014/main" id="{7547829E-728A-D820-F75C-E739FA7DA982}"/>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57348" name="Dikdörtgen 6">
            <a:extLst>
              <a:ext uri="{FF2B5EF4-FFF2-40B4-BE49-F238E27FC236}">
                <a16:creationId xmlns:a16="http://schemas.microsoft.com/office/drawing/2014/main" id="{CEC3AD76-D6D9-FD1F-C147-C6B2621365FB}"/>
              </a:ext>
            </a:extLst>
          </p:cNvPr>
          <p:cNvSpPr>
            <a:spLocks noChangeArrowheads="1"/>
          </p:cNvSpPr>
          <p:nvPr/>
        </p:nvSpPr>
        <p:spPr bwMode="auto">
          <a:xfrm>
            <a:off x="1103313" y="1336675"/>
            <a:ext cx="6985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AKADEMİK PERSONEL SAYILARI </a:t>
            </a:r>
          </a:p>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ARALIK 2023 TARİHİ İTİBARİYLE</a:t>
            </a:r>
          </a:p>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b="1" dirty="0">
                <a:latin typeface="BentonSansTRUReg" pitchFamily="1" charset="-94"/>
                <a:ea typeface="ヒラギノ角ゴ Pro W3" panose="020B0300000000000000" pitchFamily="34" charset="-128"/>
              </a:rPr>
              <a:t>Kadro </a:t>
            </a:r>
            <a:r>
              <a:rPr lang="tr-TR" altLang="tr-TR" sz="2400" b="1" dirty="0" err="1">
                <a:latin typeface="BentonSansTRUReg" pitchFamily="1" charset="-94"/>
                <a:ea typeface="ヒラギノ角ゴ Pro W3" panose="020B0300000000000000" pitchFamily="34" charset="-128"/>
              </a:rPr>
              <a:t>Ünvanı</a:t>
            </a:r>
            <a:r>
              <a:rPr lang="tr-TR" altLang="tr-TR" sz="2400" dirty="0">
                <a:latin typeface="BentonSansTRUReg" pitchFamily="1" charset="-94"/>
                <a:ea typeface="ヒラギノ角ゴ Pro W3" panose="020B0300000000000000" pitchFamily="34" charset="-128"/>
              </a:rPr>
              <a:t>		</a:t>
            </a:r>
            <a:r>
              <a:rPr lang="en-US" altLang="tr-TR" sz="2400" dirty="0">
                <a:latin typeface="BentonSansTRUReg" pitchFamily="1" charset="-94"/>
                <a:ea typeface="ヒラギノ角ゴ Pro W3" panose="020B0300000000000000" pitchFamily="34" charset="-128"/>
              </a:rPr>
              <a:t>     </a:t>
            </a:r>
            <a:r>
              <a:rPr lang="tr-TR" altLang="tr-TR" sz="2400" b="1" dirty="0">
                <a:latin typeface="BentonSansTRUReg" pitchFamily="1" charset="-94"/>
                <a:ea typeface="ヒラギノ角ゴ Pro W3" panose="020B0300000000000000" pitchFamily="34" charset="-128"/>
              </a:rPr>
              <a:t>Kişi Sayısı</a:t>
            </a:r>
          </a:p>
          <a:p>
            <a:pPr>
              <a:spcBef>
                <a:spcPct val="0"/>
              </a:spcBef>
              <a:buFontTx/>
              <a:buNone/>
            </a:pPr>
            <a:r>
              <a:rPr lang="tr-TR" altLang="tr-TR" sz="2400" dirty="0">
                <a:latin typeface="BentonSansTRUReg" pitchFamily="1" charset="-94"/>
                <a:ea typeface="ヒラギノ角ゴ Pro W3" panose="020B0300000000000000" pitchFamily="34" charset="-128"/>
              </a:rPr>
              <a:t>Profesör</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35</a:t>
            </a:r>
          </a:p>
          <a:p>
            <a:pPr>
              <a:spcBef>
                <a:spcPct val="0"/>
              </a:spcBef>
              <a:buFontTx/>
              <a:buNone/>
            </a:pPr>
            <a:r>
              <a:rPr lang="tr-TR" altLang="tr-TR" sz="2400" dirty="0">
                <a:latin typeface="BentonSansTRUReg" pitchFamily="1" charset="-94"/>
                <a:ea typeface="ヒラギノ角ゴ Pro W3" panose="020B0300000000000000" pitchFamily="34" charset="-128"/>
              </a:rPr>
              <a:t>Doçent	</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25 </a:t>
            </a:r>
          </a:p>
          <a:p>
            <a:pPr>
              <a:spcBef>
                <a:spcPct val="0"/>
              </a:spcBef>
              <a:buFontTx/>
              <a:buNone/>
            </a:pPr>
            <a:r>
              <a:rPr lang="tr-TR" altLang="tr-TR" sz="2400" dirty="0">
                <a:latin typeface="BentonSansTRUReg" pitchFamily="1" charset="-94"/>
                <a:ea typeface="ヒラギノ角ゴ Pro W3" panose="020B0300000000000000" pitchFamily="34" charset="-128"/>
              </a:rPr>
              <a:t>Dr.</a:t>
            </a:r>
            <a:r>
              <a:rPr lang="en-US" altLang="tr-TR" sz="2400" dirty="0">
                <a:latin typeface="BentonSansTRUReg" pitchFamily="1" charset="-94"/>
                <a:ea typeface="ヒラギノ角ゴ Pro W3" panose="020B0300000000000000" pitchFamily="34" charset="-128"/>
              </a:rPr>
              <a:t> </a:t>
            </a:r>
            <a:r>
              <a:rPr lang="tr-TR" altLang="tr-TR" sz="2400" dirty="0" err="1">
                <a:latin typeface="BentonSansTRUReg" pitchFamily="1" charset="-94"/>
                <a:ea typeface="ヒラギノ角ゴ Pro W3" panose="020B0300000000000000" pitchFamily="34" charset="-128"/>
              </a:rPr>
              <a:t>Öğr</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Üyesi</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10 </a:t>
            </a:r>
          </a:p>
          <a:p>
            <a:pPr>
              <a:spcBef>
                <a:spcPct val="0"/>
              </a:spcBef>
              <a:buFontTx/>
              <a:buNone/>
            </a:pPr>
            <a:r>
              <a:rPr lang="en-US" altLang="tr-TR" sz="2400" dirty="0">
                <a:latin typeface="BentonSansTRUReg" pitchFamily="1" charset="-94"/>
                <a:ea typeface="ヒラギノ角ゴ Pro W3" panose="020B0300000000000000" pitchFamily="34" charset="-128"/>
              </a:rPr>
              <a:t>Dr. </a:t>
            </a:r>
            <a:r>
              <a:rPr lang="tr-TR" altLang="tr-TR" sz="2400" dirty="0" err="1">
                <a:latin typeface="BentonSansTRUReg" pitchFamily="1" charset="-94"/>
                <a:ea typeface="ヒラギノ角ゴ Pro W3" panose="020B0300000000000000" pitchFamily="34" charset="-128"/>
              </a:rPr>
              <a:t>Öğr</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Görevlisi</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  6</a:t>
            </a:r>
          </a:p>
          <a:p>
            <a:pPr>
              <a:spcBef>
                <a:spcPct val="0"/>
              </a:spcBef>
              <a:buFontTx/>
              <a:buNone/>
            </a:pPr>
            <a:r>
              <a:rPr lang="tr-TR" altLang="tr-TR" sz="2400" dirty="0">
                <a:latin typeface="BentonSansTRUReg" pitchFamily="1" charset="-94"/>
                <a:ea typeface="ヒラギノ角ゴ Pro W3" panose="020B0300000000000000" pitchFamily="34" charset="-128"/>
              </a:rPr>
              <a:t>Öğretim Gör.(7100 SK) </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  1</a:t>
            </a:r>
          </a:p>
          <a:p>
            <a:pPr>
              <a:spcBef>
                <a:spcPct val="0"/>
              </a:spcBef>
              <a:buFontTx/>
              <a:buNone/>
            </a:pPr>
            <a:r>
              <a:rPr lang="tr-TR" altLang="tr-TR" sz="2400" dirty="0">
                <a:latin typeface="BentonSansTRUReg" pitchFamily="1" charset="-94"/>
                <a:ea typeface="ヒラギノ角ゴ Pro W3" panose="020B0300000000000000" pitchFamily="34" charset="-128"/>
              </a:rPr>
              <a:t>Yabancı Uyruklu</a:t>
            </a:r>
            <a:r>
              <a:rPr lang="en-US" altLang="tr-TR" sz="24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  1</a:t>
            </a:r>
          </a:p>
          <a:p>
            <a:pPr>
              <a:spcBef>
                <a:spcPct val="0"/>
              </a:spcBef>
              <a:buFontTx/>
              <a:buNone/>
            </a:pPr>
            <a:r>
              <a:rPr lang="tr-TR" altLang="tr-TR" sz="2400" b="1" dirty="0">
                <a:latin typeface="BentonSansTRUReg" pitchFamily="1" charset="-94"/>
                <a:ea typeface="ヒラギノ角ゴ Pro W3" panose="020B0300000000000000" pitchFamily="34" charset="-128"/>
              </a:rPr>
              <a:t>Toplam </a:t>
            </a:r>
            <a:r>
              <a:rPr lang="en-US" altLang="tr-TR" sz="2400" b="1" dirty="0">
                <a:latin typeface="BentonSansTRUReg" pitchFamily="1" charset="-94"/>
                <a:ea typeface="ヒラギノ角ゴ Pro W3" panose="020B0300000000000000" pitchFamily="34" charset="-128"/>
              </a:rPr>
              <a:t>			</a:t>
            </a:r>
            <a:r>
              <a:rPr lang="tr-TR" altLang="tr-TR" sz="2400" b="1" dirty="0">
                <a:latin typeface="BentonSansTRUReg" pitchFamily="1" charset="-94"/>
                <a:ea typeface="ヒラギノ角ゴ Pro W3" panose="020B0300000000000000" pitchFamily="34" charset="-128"/>
              </a:rPr>
              <a:t>78</a:t>
            </a:r>
            <a:r>
              <a:rPr lang="tr-TR" altLang="tr-TR" sz="2400" dirty="0">
                <a:latin typeface="BentonSansTRUReg" pitchFamily="1" charset="-94"/>
                <a:ea typeface="ヒラギノ角ゴ Pro W3" panose="020B0300000000000000" pitchFamily="34" charset="-128"/>
              </a:rPr>
              <a:t>	</a:t>
            </a:r>
            <a:endParaRPr lang="tr-TR" altLang="tr-TR" sz="2400" b="1" dirty="0">
              <a:solidFill>
                <a:srgbClr val="FF0000"/>
              </a:solidFill>
              <a:latin typeface="BentonSansTRUReg" pitchFamily="1" charset="-94"/>
              <a:ea typeface="ヒラギノ角ゴ Pro W3" panose="020B0300000000000000"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Unvan 1">
            <a:extLst>
              <a:ext uri="{FF2B5EF4-FFF2-40B4-BE49-F238E27FC236}">
                <a16:creationId xmlns:a16="http://schemas.microsoft.com/office/drawing/2014/main" id="{399FE4CA-5FF3-27B8-29E1-FADF98E52F84}"/>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tr-TR">
                <a:latin typeface="BentonSansTRUReg" pitchFamily="1" charset="-94"/>
              </a:rPr>
              <a:t>AKADEMİK PERSONEL</a:t>
            </a:r>
            <a:endParaRPr lang="tr-TR" altLang="tr-TR"/>
          </a:p>
        </p:txBody>
      </p:sp>
      <p:sp>
        <p:nvSpPr>
          <p:cNvPr id="59395" name="Dikdörtgen 2">
            <a:extLst>
              <a:ext uri="{FF2B5EF4-FFF2-40B4-BE49-F238E27FC236}">
                <a16:creationId xmlns:a16="http://schemas.microsoft.com/office/drawing/2014/main" id="{7B089795-083E-6BB1-16AA-424B4D30D6D2}"/>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59396" name="Dikdörtgen 6">
            <a:extLst>
              <a:ext uri="{FF2B5EF4-FFF2-40B4-BE49-F238E27FC236}">
                <a16:creationId xmlns:a16="http://schemas.microsoft.com/office/drawing/2014/main" id="{7F05869A-B741-CB2A-32A5-274A30E4501D}"/>
              </a:ext>
            </a:extLst>
          </p:cNvPr>
          <p:cNvSpPr>
            <a:spLocks noChangeArrowheads="1"/>
          </p:cNvSpPr>
          <p:nvPr/>
        </p:nvSpPr>
        <p:spPr bwMode="auto">
          <a:xfrm>
            <a:off x="755576" y="1336675"/>
            <a:ext cx="756084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ARAŞTIRMA GÖREVLİSİ SAYILARI   </a:t>
            </a:r>
          </a:p>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ARALIK 2023 TARİHİ İTİBARİYLE</a:t>
            </a:r>
          </a:p>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000" b="1" dirty="0">
                <a:latin typeface="BentonSansTRUReg" pitchFamily="1" charset="-94"/>
                <a:ea typeface="ヒラギノ角ゴ Pro W3" panose="020B0300000000000000" pitchFamily="34" charset="-128"/>
              </a:rPr>
              <a:t>BÖLÜM		50/d	35. MADDE </a:t>
            </a:r>
            <a:r>
              <a:rPr lang="en-US" altLang="tr-TR" sz="2000" b="1" dirty="0">
                <a:latin typeface="BentonSansTRUReg" pitchFamily="1" charset="-94"/>
                <a:ea typeface="ヒラギノ角ゴ Pro W3" panose="020B0300000000000000" pitchFamily="34" charset="-128"/>
              </a:rPr>
              <a:t>  </a:t>
            </a:r>
            <a:r>
              <a:rPr lang="tr-TR" altLang="tr-TR" sz="2000" b="1" dirty="0">
                <a:latin typeface="BentonSansTRUReg" pitchFamily="1" charset="-94"/>
                <a:ea typeface="ヒラギノ角ゴ Pro W3" panose="020B0300000000000000" pitchFamily="34" charset="-128"/>
              </a:rPr>
              <a:t>	33. MADDE	TOPLAM</a:t>
            </a:r>
          </a:p>
          <a:p>
            <a:pPr>
              <a:spcBef>
                <a:spcPct val="0"/>
              </a:spcBef>
              <a:buFontTx/>
              <a:buNone/>
            </a:pPr>
            <a:r>
              <a:rPr lang="tr-TR" altLang="tr-TR" sz="2000" dirty="0">
                <a:latin typeface="BentonSansTRUReg" pitchFamily="1" charset="-94"/>
                <a:ea typeface="ヒラギノ角ゴ Pro W3" panose="020B0300000000000000" pitchFamily="34" charset="-128"/>
              </a:rPr>
              <a:t>YDE		1                       2	                          9         	       12	</a:t>
            </a:r>
            <a:endParaRPr lang="en-US" altLang="tr-TR" sz="2000" dirty="0">
              <a:latin typeface="BentonSansTRUReg" pitchFamily="1" charset="-94"/>
              <a:ea typeface="ヒラギノ角ゴ Pro W3" panose="020B0300000000000000" pitchFamily="34" charset="-128"/>
            </a:endParaRPr>
          </a:p>
          <a:p>
            <a:pPr>
              <a:spcBef>
                <a:spcPct val="0"/>
              </a:spcBef>
              <a:buFontTx/>
              <a:buNone/>
            </a:pPr>
            <a:r>
              <a:rPr lang="tr-TR" altLang="tr-TR" sz="2000" dirty="0">
                <a:latin typeface="BentonSansTRUReg" pitchFamily="1" charset="-94"/>
                <a:ea typeface="ヒラギノ角ゴ Pro W3" panose="020B0300000000000000" pitchFamily="34" charset="-128"/>
              </a:rPr>
              <a:t>BÖTE		 -	          -	   	          1                             1</a:t>
            </a:r>
          </a:p>
          <a:p>
            <a:pPr>
              <a:spcBef>
                <a:spcPct val="0"/>
              </a:spcBef>
              <a:buFontTx/>
              <a:buNone/>
            </a:pPr>
            <a:r>
              <a:rPr lang="tr-TR" altLang="tr-TR" sz="2000" dirty="0">
                <a:latin typeface="BentonSansTRUReg" pitchFamily="1" charset="-94"/>
                <a:ea typeface="ヒラギノ角ゴ Pro W3" panose="020B0300000000000000" pitchFamily="34" charset="-128"/>
              </a:rPr>
              <a:t>MFE		 -                       1		         21	                       22	</a:t>
            </a:r>
          </a:p>
          <a:p>
            <a:pPr>
              <a:spcBef>
                <a:spcPct val="0"/>
              </a:spcBef>
              <a:buFontTx/>
              <a:buNone/>
            </a:pPr>
            <a:r>
              <a:rPr lang="tr-TR" altLang="tr-TR" sz="2000" dirty="0">
                <a:latin typeface="BentonSansTRUReg" pitchFamily="1" charset="-94"/>
                <a:ea typeface="ヒラギノ角ゴ Pro W3" panose="020B0300000000000000" pitchFamily="34" charset="-128"/>
              </a:rPr>
              <a:t>EB		 - 	          9	                          8	                       17</a:t>
            </a:r>
            <a:endParaRPr lang="en-US" altLang="tr-TR" sz="2000" dirty="0">
              <a:latin typeface="BentonSansTRUReg" pitchFamily="1" charset="-94"/>
              <a:ea typeface="ヒラギノ角ゴ Pro W3" panose="020B0300000000000000" pitchFamily="34" charset="-128"/>
            </a:endParaRPr>
          </a:p>
          <a:p>
            <a:pPr>
              <a:spcBef>
                <a:spcPct val="0"/>
              </a:spcBef>
              <a:buFontTx/>
              <a:buNone/>
            </a:pPr>
            <a:r>
              <a:rPr lang="en-US" altLang="tr-TR" sz="2000" dirty="0">
                <a:latin typeface="BentonSansTRUReg" pitchFamily="1" charset="-94"/>
                <a:ea typeface="ヒラギノ角ゴ Pro W3" panose="020B0300000000000000" pitchFamily="34" charset="-128"/>
              </a:rPr>
              <a:t>T</a:t>
            </a:r>
            <a:r>
              <a:rPr lang="tr-TR" altLang="tr-TR" sz="2000" dirty="0">
                <a:latin typeface="BentonSansTRUReg" pitchFamily="1" charset="-94"/>
                <a:ea typeface="ヒラギノ角ゴ Pro W3" panose="020B0300000000000000" pitchFamily="34" charset="-128"/>
              </a:rPr>
              <a:t>E		1                       8   		          5	                       14	</a:t>
            </a:r>
          </a:p>
          <a:p>
            <a:pPr>
              <a:spcBef>
                <a:spcPct val="0"/>
              </a:spcBef>
              <a:buFontTx/>
              <a:buNone/>
            </a:pPr>
            <a:r>
              <a:rPr lang="tr-TR" altLang="tr-TR" sz="2000" dirty="0">
                <a:latin typeface="BentonSansTRUReg" pitchFamily="1" charset="-94"/>
                <a:ea typeface="ヒラギノ角ゴ Pro W3" panose="020B0300000000000000" pitchFamily="34" charset="-128"/>
              </a:rPr>
              <a:t>BES		 -	          -		          2	                        2	   	 </a:t>
            </a:r>
          </a:p>
          <a:p>
            <a:pPr>
              <a:spcBef>
                <a:spcPct val="0"/>
              </a:spcBef>
              <a:buFontTx/>
              <a:buNone/>
            </a:pPr>
            <a:r>
              <a:rPr lang="tr-TR" altLang="tr-TR" sz="2000" b="1" dirty="0">
                <a:latin typeface="BentonSansTRUReg" pitchFamily="1" charset="-94"/>
                <a:ea typeface="ヒラギノ角ゴ Pro W3" panose="020B0300000000000000" pitchFamily="34" charset="-128"/>
              </a:rPr>
              <a:t>TOPLAM	 	3  	       20                             46                          69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Unvan 1">
            <a:extLst>
              <a:ext uri="{FF2B5EF4-FFF2-40B4-BE49-F238E27FC236}">
                <a16:creationId xmlns:a16="http://schemas.microsoft.com/office/drawing/2014/main" id="{4CCA7CD2-2137-6EE6-6BDA-8EE0AA6DD47A}"/>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a:latin typeface="BentonSansTRUReg" pitchFamily="1" charset="-94"/>
              </a:rPr>
              <a:t>İDARİ PERSONEL</a:t>
            </a:r>
          </a:p>
        </p:txBody>
      </p:sp>
      <p:sp>
        <p:nvSpPr>
          <p:cNvPr id="63491" name="Dikdörtgen 2">
            <a:extLst>
              <a:ext uri="{FF2B5EF4-FFF2-40B4-BE49-F238E27FC236}">
                <a16:creationId xmlns:a16="http://schemas.microsoft.com/office/drawing/2014/main" id="{80B224B6-437F-C0D0-A72E-2C8ADB44A7F6}"/>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63492" name="Dikdörtgen 6">
            <a:extLst>
              <a:ext uri="{FF2B5EF4-FFF2-40B4-BE49-F238E27FC236}">
                <a16:creationId xmlns:a16="http://schemas.microsoft.com/office/drawing/2014/main" id="{6FB8F6F4-3222-27E8-5931-2E3F69F2CF50}"/>
              </a:ext>
            </a:extLst>
          </p:cNvPr>
          <p:cNvSpPr>
            <a:spLocks noChangeArrowheads="1"/>
          </p:cNvSpPr>
          <p:nvPr/>
        </p:nvSpPr>
        <p:spPr bwMode="auto">
          <a:xfrm>
            <a:off x="539750" y="1341440"/>
            <a:ext cx="80645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ARAMIZA YENİ KATILAN İDARİ PERSONEL</a:t>
            </a:r>
          </a:p>
          <a:p>
            <a:pPr algn="ct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Bedriye ŞIKBUDAK		TE		28.02.2023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Burak YÜCE			DEKANLIK	13.07.2023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Damla Nur YIRTICI ASLAN	MFE		19.07.2023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Gamze BARINÇ		DEKANLIK	22.08.2023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Ali Sabri TAŞCİ			YDE		12.12.2023</a:t>
            </a:r>
          </a:p>
          <a:p>
            <a:pPr>
              <a:spcBef>
                <a:spcPct val="0"/>
              </a:spcBef>
              <a:buFontTx/>
              <a:buNone/>
            </a:pPr>
            <a:endParaRPr lang="tr-TR" altLang="tr-TR" sz="2400" dirty="0">
              <a:latin typeface="BentonSansTRUReg" pitchFamily="1" charset="-94"/>
              <a:ea typeface="ヒラギノ角ゴ Pro W3" panose="020B0300000000000000"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Unvan 1">
            <a:extLst>
              <a:ext uri="{FF2B5EF4-FFF2-40B4-BE49-F238E27FC236}">
                <a16:creationId xmlns:a16="http://schemas.microsoft.com/office/drawing/2014/main" id="{C3866A09-6382-8FAD-BAA6-EFC4CAD999DE}"/>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a:latin typeface="BentonSansTRUReg" pitchFamily="1" charset="-94"/>
              </a:rPr>
              <a:t>İDARİ PERSONEL</a:t>
            </a:r>
          </a:p>
        </p:txBody>
      </p:sp>
      <p:sp>
        <p:nvSpPr>
          <p:cNvPr id="61443" name="Dikdörtgen 2">
            <a:extLst>
              <a:ext uri="{FF2B5EF4-FFF2-40B4-BE49-F238E27FC236}">
                <a16:creationId xmlns:a16="http://schemas.microsoft.com/office/drawing/2014/main" id="{2E749140-FF62-3FBE-541A-B803780ECD7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61444" name="Dikdörtgen 6">
            <a:extLst>
              <a:ext uri="{FF2B5EF4-FFF2-40B4-BE49-F238E27FC236}">
                <a16:creationId xmlns:a16="http://schemas.microsoft.com/office/drawing/2014/main" id="{845FBF01-308C-0EB5-3FDA-DFF3571F2A6C}"/>
              </a:ext>
            </a:extLst>
          </p:cNvPr>
          <p:cNvSpPr>
            <a:spLocks noChangeArrowheads="1"/>
          </p:cNvSpPr>
          <p:nvPr/>
        </p:nvSpPr>
        <p:spPr bwMode="auto">
          <a:xfrm>
            <a:off x="798484" y="1052510"/>
            <a:ext cx="769778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AYRILAN İDARİ PERSONEL</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Filiz GÜRSOY			DEKANLIK	06.03.2023</a:t>
            </a:r>
          </a:p>
          <a:p>
            <a:pPr>
              <a:spcBef>
                <a:spcPct val="0"/>
              </a:spcBef>
              <a:buFontTx/>
              <a:buNone/>
            </a:pPr>
            <a:r>
              <a:rPr lang="tr-TR" altLang="tr-TR" sz="2400" dirty="0">
                <a:latin typeface="BentonSansTRUReg" pitchFamily="1" charset="-94"/>
                <a:ea typeface="ヒラギノ角ゴ Pro W3" panose="020B0300000000000000" pitchFamily="34" charset="-128"/>
              </a:rPr>
              <a:t>(Üniversite içi başka bir birime nakil)</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Müge Hande BİLGİN		YDE		15.03.2023</a:t>
            </a:r>
          </a:p>
          <a:p>
            <a:pPr>
              <a:spcBef>
                <a:spcPct val="0"/>
              </a:spcBef>
              <a:buFontTx/>
              <a:buNone/>
            </a:pPr>
            <a:r>
              <a:rPr lang="tr-TR" altLang="tr-TR" sz="2400" dirty="0">
                <a:latin typeface="BentonSansTRUReg" pitchFamily="1" charset="-94"/>
                <a:ea typeface="ヒラギノ角ゴ Pro W3" panose="020B0300000000000000" pitchFamily="34" charset="-128"/>
              </a:rPr>
              <a:t>(Emekli)</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Nilgün SAYINER		TE		16.03.2023</a:t>
            </a:r>
          </a:p>
          <a:p>
            <a:pPr>
              <a:spcBef>
                <a:spcPct val="0"/>
              </a:spcBef>
              <a:buFontTx/>
              <a:buNone/>
            </a:pPr>
            <a:r>
              <a:rPr lang="tr-TR" altLang="tr-TR" sz="2400" dirty="0">
                <a:latin typeface="BentonSansTRUReg" pitchFamily="1" charset="-94"/>
                <a:ea typeface="ヒラギノ角ゴ Pro W3" panose="020B0300000000000000" pitchFamily="34" charset="-128"/>
              </a:rPr>
              <a:t>(Emekli)</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Damla Nur YIRTICI ASLAN	MFE		14.10.2023</a:t>
            </a:r>
          </a:p>
          <a:p>
            <a:pPr>
              <a:spcBef>
                <a:spcPct val="0"/>
              </a:spcBef>
              <a:buFontTx/>
              <a:buNone/>
            </a:pPr>
            <a:r>
              <a:rPr lang="tr-TR" altLang="tr-TR" sz="2400" dirty="0">
                <a:latin typeface="BentonSansTRUReg" pitchFamily="1" charset="-94"/>
                <a:ea typeface="ヒラギノ角ゴ Pro W3" panose="020B0300000000000000" pitchFamily="34" charset="-128"/>
              </a:rPr>
              <a:t>(Üniversite dışı başka bir kuruma nakil)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Unvan 1">
            <a:extLst>
              <a:ext uri="{FF2B5EF4-FFF2-40B4-BE49-F238E27FC236}">
                <a16:creationId xmlns:a16="http://schemas.microsoft.com/office/drawing/2014/main" id="{ABD0A671-7A50-F41D-8CDA-5F77B249BD1C}"/>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a:latin typeface="BentonSansTRUReg" pitchFamily="1" charset="-94"/>
              </a:rPr>
              <a:t>ÖĞRENCİLER</a:t>
            </a:r>
          </a:p>
        </p:txBody>
      </p:sp>
      <p:sp>
        <p:nvSpPr>
          <p:cNvPr id="65539" name="Dikdörtgen 2">
            <a:extLst>
              <a:ext uri="{FF2B5EF4-FFF2-40B4-BE49-F238E27FC236}">
                <a16:creationId xmlns:a16="http://schemas.microsoft.com/office/drawing/2014/main" id="{66B82ABA-0BC3-6778-20E5-976A84DBB85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65540" name="Dikdörtgen 6">
            <a:extLst>
              <a:ext uri="{FF2B5EF4-FFF2-40B4-BE49-F238E27FC236}">
                <a16:creationId xmlns:a16="http://schemas.microsoft.com/office/drawing/2014/main" id="{8F314407-352C-B348-CAE3-5F796444A019}"/>
              </a:ext>
            </a:extLst>
          </p:cNvPr>
          <p:cNvSpPr>
            <a:spLocks noChangeArrowheads="1"/>
          </p:cNvSpPr>
          <p:nvPr/>
        </p:nvSpPr>
        <p:spPr bwMode="auto">
          <a:xfrm>
            <a:off x="250827" y="1052513"/>
            <a:ext cx="8736013"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1400" b="1" dirty="0">
              <a:solidFill>
                <a:srgbClr val="FF0000"/>
              </a:solidFill>
              <a:latin typeface="BentonSansTRUReg" pitchFamily="1" charset="-94"/>
              <a:ea typeface="ヒラギノ角ゴ Pro W3" panose="020B0300000000000000" pitchFamily="34" charset="-128"/>
            </a:endParaRPr>
          </a:p>
          <a:p>
            <a:pPr algn="ct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2022-2023 II. DÖNEM ÖĞRENCİ SAYILARI </a:t>
            </a:r>
          </a:p>
          <a:p>
            <a:pPr>
              <a:spcBef>
                <a:spcPct val="0"/>
              </a:spcBef>
              <a:buFontTx/>
              <a:buNone/>
            </a:pPr>
            <a:r>
              <a:rPr lang="tr-TR" altLang="tr-TR" sz="16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tr-TR" altLang="tr-TR" sz="2000" b="1" dirty="0">
                <a:latin typeface="BentonSansTRUReg" pitchFamily="1" charset="-94"/>
                <a:ea typeface="ヒラギノ角ゴ Pro W3" panose="020B0300000000000000" pitchFamily="34" charset="-128"/>
              </a:rPr>
              <a:t>      Y.LİSANS</a:t>
            </a:r>
            <a:r>
              <a:rPr lang="tr-TR" altLang="tr-TR" sz="2000" dirty="0">
                <a:latin typeface="BentonSansTRUReg" pitchFamily="1" charset="-94"/>
                <a:ea typeface="ヒラギノ角ゴ Pro W3" panose="020B0300000000000000" pitchFamily="34" charset="-128"/>
              </a:rPr>
              <a:t>	</a:t>
            </a:r>
          </a:p>
          <a:p>
            <a:pPr>
              <a:spcBef>
                <a:spcPct val="0"/>
              </a:spcBef>
              <a:buFontTx/>
              <a:buNone/>
            </a:pPr>
            <a:r>
              <a:rPr lang="tr-TR" altLang="tr-TR" sz="2000" b="1" dirty="0">
                <a:latin typeface="BentonSansTRUReg" pitchFamily="1" charset="-94"/>
                <a:ea typeface="ヒラギノ角ゴ Pro W3" panose="020B0300000000000000" pitchFamily="34" charset="-128"/>
              </a:rPr>
              <a:t>BÖLÜM	          HAZIRLIK                  LİSANS                 DOKTORA</a:t>
            </a:r>
            <a:r>
              <a:rPr lang="tr-TR" altLang="tr-TR" sz="2000" b="1" dirty="0">
                <a:solidFill>
                  <a:srgbClr val="FF0000"/>
                </a:solidFill>
                <a:latin typeface="BentonSansTRUReg" pitchFamily="1" charset="-94"/>
                <a:ea typeface="ヒラギノ角ゴ Pro W3" panose="020B0300000000000000" pitchFamily="34" charset="-128"/>
              </a:rPr>
              <a:t>             </a:t>
            </a:r>
            <a:r>
              <a:rPr lang="tr-TR" altLang="tr-TR" sz="2000" b="1" dirty="0">
                <a:latin typeface="BentonSansTRUReg" pitchFamily="1" charset="-94"/>
                <a:ea typeface="ヒラギノ角ゴ Pro W3" panose="020B0300000000000000" pitchFamily="34" charset="-128"/>
              </a:rPr>
              <a:t>TOPLAM</a:t>
            </a:r>
          </a:p>
          <a:p>
            <a:pPr>
              <a:spcBef>
                <a:spcPct val="0"/>
              </a:spcBef>
              <a:buFontTx/>
              <a:buNone/>
            </a:pPr>
            <a:r>
              <a:rPr lang="tr-TR" altLang="tr-TR" sz="2000" dirty="0">
                <a:latin typeface="BentonSansTRUReg" pitchFamily="1" charset="-94"/>
                <a:ea typeface="ヒラギノ角ゴ Pro W3" panose="020B0300000000000000" pitchFamily="34" charset="-128"/>
              </a:rPr>
              <a:t>TE		66		126		  73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265	</a:t>
            </a:r>
          </a:p>
          <a:p>
            <a:pPr>
              <a:spcBef>
                <a:spcPct val="0"/>
              </a:spcBef>
              <a:buFontTx/>
              <a:buNone/>
            </a:pPr>
            <a:r>
              <a:rPr lang="tr-TR" altLang="tr-TR" sz="2000" dirty="0">
                <a:latin typeface="BentonSansTRUReg" pitchFamily="1" charset="-94"/>
                <a:ea typeface="ヒラギノ角ゴ Pro W3" panose="020B0300000000000000" pitchFamily="34" charset="-128"/>
              </a:rPr>
              <a:t>BÖTE		53		201		  52		306</a:t>
            </a:r>
          </a:p>
          <a:p>
            <a:pPr>
              <a:spcBef>
                <a:spcPct val="0"/>
              </a:spcBef>
              <a:buFontTx/>
              <a:buNone/>
            </a:pPr>
            <a:r>
              <a:rPr lang="tr-TR" altLang="tr-TR" sz="2000" dirty="0">
                <a:latin typeface="BentonSansTRUReg" pitchFamily="1" charset="-94"/>
                <a:ea typeface="ヒラギノ角ゴ Pro W3" panose="020B0300000000000000" pitchFamily="34" charset="-128"/>
              </a:rPr>
              <a:t>YDE		66		493		171		730</a:t>
            </a:r>
          </a:p>
          <a:p>
            <a:pPr>
              <a:spcBef>
                <a:spcPct val="0"/>
              </a:spcBef>
              <a:buFontTx/>
              <a:buNone/>
            </a:pPr>
            <a:r>
              <a:rPr lang="tr-TR" altLang="tr-TR" sz="2000" dirty="0">
                <a:latin typeface="BentonSansTRUReg" pitchFamily="1" charset="-94"/>
                <a:ea typeface="ヒラギノ角ゴ Pro W3" panose="020B0300000000000000" pitchFamily="34" charset="-128"/>
              </a:rPr>
              <a:t>EB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137		137</a:t>
            </a:r>
          </a:p>
          <a:p>
            <a:pPr>
              <a:spcBef>
                <a:spcPct val="0"/>
              </a:spcBef>
              <a:buFontTx/>
              <a:buNone/>
            </a:pPr>
            <a:r>
              <a:rPr lang="tr-TR" altLang="tr-TR" sz="2000" dirty="0">
                <a:latin typeface="BentonSansTRUReg" pitchFamily="1" charset="-94"/>
                <a:ea typeface="ヒラギノ角ゴ Pro W3" panose="020B0300000000000000" pitchFamily="34" charset="-128"/>
              </a:rPr>
              <a:t>BES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38</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38	</a:t>
            </a:r>
          </a:p>
          <a:p>
            <a:pPr>
              <a:spcBef>
                <a:spcPct val="0"/>
              </a:spcBef>
              <a:buFontTx/>
              <a:buNone/>
            </a:pPr>
            <a:r>
              <a:rPr lang="tr-TR" altLang="tr-TR" sz="2000" dirty="0">
                <a:latin typeface="BentonSansTRUReg" pitchFamily="1" charset="-94"/>
                <a:ea typeface="ヒラギノ角ゴ Pro W3" panose="020B0300000000000000" pitchFamily="34" charset="-128"/>
              </a:rPr>
              <a:t>MFE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188		531		157</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876</a:t>
            </a:r>
          </a:p>
          <a:p>
            <a:pPr>
              <a:spcBef>
                <a:spcPct val="0"/>
              </a:spcBef>
              <a:buNone/>
            </a:pPr>
            <a:r>
              <a:rPr lang="tr-TR" altLang="tr-TR" sz="2000" dirty="0">
                <a:latin typeface="BentonSansTRUReg" pitchFamily="1" charset="-94"/>
                <a:ea typeface="ヒラギノ角ゴ Pro W3" panose="020B0300000000000000" pitchFamily="34" charset="-128"/>
              </a:rPr>
              <a:t>ELE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19		  19</a:t>
            </a:r>
          </a:p>
          <a:p>
            <a:pPr>
              <a:spcBef>
                <a:spcPct val="0"/>
              </a:spcBef>
              <a:buFontTx/>
              <a:buNone/>
            </a:pPr>
            <a:r>
              <a:rPr lang="tr-TR" altLang="tr-TR" sz="2000" dirty="0">
                <a:latin typeface="BentonSansTRUReg" pitchFamily="1" charset="-94"/>
                <a:ea typeface="ヒラギノ角ゴ Pro W3" panose="020B0300000000000000" pitchFamily="34" charset="-128"/>
              </a:rPr>
              <a:t>O</a:t>
            </a:r>
            <a:r>
              <a:rPr lang="en-US" altLang="tr-TR" sz="2000" dirty="0">
                <a:latin typeface="BentonSansTRUReg" pitchFamily="1" charset="-94"/>
                <a:ea typeface="ヒラギノ角ゴ Pro W3" panose="020B0300000000000000" pitchFamily="34" charset="-128"/>
              </a:rPr>
              <a:t>F</a:t>
            </a:r>
            <a:r>
              <a:rPr lang="tr-TR" altLang="tr-TR" sz="2000" dirty="0">
                <a:latin typeface="BentonSansTRUReg" pitchFamily="1" charset="-94"/>
                <a:ea typeface="ヒラギノ角ゴ Pro W3" panose="020B0300000000000000" pitchFamily="34" charset="-128"/>
              </a:rPr>
              <a:t>MAE</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18</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18</a:t>
            </a:r>
            <a:endParaRPr lang="en-US" altLang="tr-TR" sz="2000" dirty="0">
              <a:latin typeface="BentonSansTRUReg" pitchFamily="1" charset="-94"/>
              <a:ea typeface="ヒラギノ角ゴ Pro W3" panose="020B0300000000000000" pitchFamily="34" charset="-128"/>
            </a:endParaRPr>
          </a:p>
          <a:p>
            <a:pPr>
              <a:spcBef>
                <a:spcPct val="0"/>
              </a:spcBef>
              <a:buFontTx/>
              <a:buNone/>
            </a:pPr>
            <a:r>
              <a:rPr lang="tr-TR" altLang="tr-TR" sz="2000" b="1" dirty="0">
                <a:latin typeface="BentonSansTRUReg" pitchFamily="1" charset="-94"/>
                <a:ea typeface="ヒラギノ角ゴ Pro W3" panose="020B0300000000000000" pitchFamily="34" charset="-128"/>
              </a:rPr>
              <a:t>TOPLAM	              373		1351		665	</a:t>
            </a:r>
            <a:r>
              <a:rPr lang="en-US" altLang="tr-TR" sz="2000" b="1" dirty="0">
                <a:latin typeface="BentonSansTRUReg" pitchFamily="1" charset="-94"/>
                <a:ea typeface="ヒラギノ角ゴ Pro W3" panose="020B0300000000000000" pitchFamily="34" charset="-128"/>
              </a:rPr>
              <a:t>              </a:t>
            </a:r>
            <a:r>
              <a:rPr lang="tr-TR" altLang="tr-TR" sz="2000" b="1" dirty="0">
                <a:latin typeface="BentonSansTRUReg" pitchFamily="1" charset="-94"/>
                <a:ea typeface="ヒラギノ角ゴ Pro W3" panose="020B0300000000000000" pitchFamily="34" charset="-128"/>
              </a:rPr>
              <a:t>2389</a:t>
            </a:r>
          </a:p>
          <a:p>
            <a:pPr>
              <a:spcBef>
                <a:spcPct val="0"/>
              </a:spcBef>
              <a:buFontTx/>
              <a:buNone/>
            </a:pPr>
            <a:r>
              <a:rPr lang="tr-TR" altLang="tr-TR" sz="1600" dirty="0">
                <a:solidFill>
                  <a:srgbClr val="FF0000"/>
                </a:solidFill>
                <a:latin typeface="BentonSansTRUReg" pitchFamily="1" charset="-94"/>
                <a:ea typeface="ヒラギノ角ゴ Pro W3" panose="020B0300000000000000" pitchFamily="34" charset="-128"/>
              </a:rPr>
              <a:t>				</a:t>
            </a:r>
            <a:endParaRPr lang="tr-TR" altLang="tr-TR" sz="1600" b="1" dirty="0">
              <a:solidFill>
                <a:srgbClr val="FF0000"/>
              </a:solidFill>
              <a:latin typeface="BentonSansTRUReg" pitchFamily="1" charset="-94"/>
              <a:ea typeface="ヒラギノ角ゴ Pro W3" panose="020B0300000000000000"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Unvan 1">
            <a:extLst>
              <a:ext uri="{FF2B5EF4-FFF2-40B4-BE49-F238E27FC236}">
                <a16:creationId xmlns:a16="http://schemas.microsoft.com/office/drawing/2014/main" id="{ABD0A671-7A50-F41D-8CDA-5F77B249BD1C}"/>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a:latin typeface="BentonSansTRUReg" pitchFamily="1" charset="-94"/>
              </a:rPr>
              <a:t>ÖĞRENCİLER</a:t>
            </a:r>
          </a:p>
        </p:txBody>
      </p:sp>
      <p:sp>
        <p:nvSpPr>
          <p:cNvPr id="65539" name="Dikdörtgen 2">
            <a:extLst>
              <a:ext uri="{FF2B5EF4-FFF2-40B4-BE49-F238E27FC236}">
                <a16:creationId xmlns:a16="http://schemas.microsoft.com/office/drawing/2014/main" id="{66B82ABA-0BC3-6778-20E5-976A84DBB85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65540" name="Dikdörtgen 6">
            <a:extLst>
              <a:ext uri="{FF2B5EF4-FFF2-40B4-BE49-F238E27FC236}">
                <a16:creationId xmlns:a16="http://schemas.microsoft.com/office/drawing/2014/main" id="{8F314407-352C-B348-CAE3-5F796444A019}"/>
              </a:ext>
            </a:extLst>
          </p:cNvPr>
          <p:cNvSpPr>
            <a:spLocks noChangeArrowheads="1"/>
          </p:cNvSpPr>
          <p:nvPr/>
        </p:nvSpPr>
        <p:spPr bwMode="auto">
          <a:xfrm>
            <a:off x="250827" y="1052513"/>
            <a:ext cx="8736013"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1400" b="1" dirty="0">
              <a:solidFill>
                <a:srgbClr val="FF0000"/>
              </a:solidFill>
              <a:latin typeface="BentonSansTRUReg" pitchFamily="1" charset="-94"/>
              <a:ea typeface="ヒラギノ角ゴ Pro W3" panose="020B0300000000000000" pitchFamily="34" charset="-128"/>
            </a:endParaRPr>
          </a:p>
          <a:p>
            <a:pPr algn="ct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2023-2024 I. DÖNEM ÖĞRENCİ SAYILARI </a:t>
            </a:r>
          </a:p>
          <a:p>
            <a:pPr>
              <a:spcBef>
                <a:spcPct val="0"/>
              </a:spcBef>
              <a:buFontTx/>
              <a:buNone/>
            </a:pPr>
            <a:r>
              <a:rPr lang="tr-TR" altLang="tr-TR" sz="16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tr-TR" altLang="tr-TR" sz="2000" b="1" dirty="0">
                <a:latin typeface="BentonSansTRUReg" pitchFamily="1" charset="-94"/>
                <a:ea typeface="ヒラギノ角ゴ Pro W3" panose="020B0300000000000000" pitchFamily="34" charset="-128"/>
              </a:rPr>
              <a:t>      Y.LİSANS</a:t>
            </a:r>
            <a:r>
              <a:rPr lang="tr-TR" altLang="tr-TR" sz="2000" dirty="0">
                <a:latin typeface="BentonSansTRUReg" pitchFamily="1" charset="-94"/>
                <a:ea typeface="ヒラギノ角ゴ Pro W3" panose="020B0300000000000000" pitchFamily="34" charset="-128"/>
              </a:rPr>
              <a:t>	</a:t>
            </a:r>
          </a:p>
          <a:p>
            <a:pPr>
              <a:spcBef>
                <a:spcPct val="0"/>
              </a:spcBef>
              <a:buFontTx/>
              <a:buNone/>
            </a:pPr>
            <a:r>
              <a:rPr lang="tr-TR" altLang="tr-TR" sz="2000" b="1" dirty="0">
                <a:latin typeface="BentonSansTRUReg" pitchFamily="1" charset="-94"/>
                <a:ea typeface="ヒラギノ角ゴ Pro W3" panose="020B0300000000000000" pitchFamily="34" charset="-128"/>
              </a:rPr>
              <a:t>BÖLÜM	          HAZIRLIK                  LİSANS                 DOKTORA</a:t>
            </a:r>
            <a:r>
              <a:rPr lang="tr-TR" altLang="tr-TR" sz="2000" b="1" dirty="0">
                <a:solidFill>
                  <a:srgbClr val="FF0000"/>
                </a:solidFill>
                <a:latin typeface="BentonSansTRUReg" pitchFamily="1" charset="-94"/>
                <a:ea typeface="ヒラギノ角ゴ Pro W3" panose="020B0300000000000000" pitchFamily="34" charset="-128"/>
              </a:rPr>
              <a:t>             </a:t>
            </a:r>
            <a:r>
              <a:rPr lang="tr-TR" altLang="tr-TR" sz="2000" b="1" dirty="0">
                <a:latin typeface="BentonSansTRUReg" pitchFamily="1" charset="-94"/>
                <a:ea typeface="ヒラギノ角ゴ Pro W3" panose="020B0300000000000000" pitchFamily="34" charset="-128"/>
              </a:rPr>
              <a:t>TOPLAM</a:t>
            </a:r>
          </a:p>
          <a:p>
            <a:pPr>
              <a:spcBef>
                <a:spcPct val="0"/>
              </a:spcBef>
              <a:buFontTx/>
              <a:buNone/>
            </a:pPr>
            <a:r>
              <a:rPr lang="tr-TR" altLang="tr-TR" sz="2000" dirty="0">
                <a:latin typeface="BentonSansTRUReg" pitchFamily="1" charset="-94"/>
                <a:ea typeface="ヒラギノ角ゴ Pro W3" panose="020B0300000000000000" pitchFamily="34" charset="-128"/>
              </a:rPr>
              <a:t>TE		63		140		  62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265	</a:t>
            </a:r>
          </a:p>
          <a:p>
            <a:pPr>
              <a:spcBef>
                <a:spcPct val="0"/>
              </a:spcBef>
              <a:buFontTx/>
              <a:buNone/>
            </a:pPr>
            <a:r>
              <a:rPr lang="tr-TR" altLang="tr-TR" sz="2000" dirty="0">
                <a:latin typeface="BentonSansTRUReg" pitchFamily="1" charset="-94"/>
                <a:ea typeface="ヒラギノ角ゴ Pro W3" panose="020B0300000000000000" pitchFamily="34" charset="-128"/>
              </a:rPr>
              <a:t>BÖTE		48		227		  48		323</a:t>
            </a:r>
          </a:p>
          <a:p>
            <a:pPr>
              <a:spcBef>
                <a:spcPct val="0"/>
              </a:spcBef>
              <a:buFontTx/>
              <a:buNone/>
            </a:pPr>
            <a:r>
              <a:rPr lang="tr-TR" altLang="tr-TR" sz="2000" dirty="0">
                <a:latin typeface="BentonSansTRUReg" pitchFamily="1" charset="-94"/>
                <a:ea typeface="ヒラギノ角ゴ Pro W3" panose="020B0300000000000000" pitchFamily="34" charset="-128"/>
              </a:rPr>
              <a:t>YDE		62		521		172		755</a:t>
            </a:r>
          </a:p>
          <a:p>
            <a:pPr>
              <a:spcBef>
                <a:spcPct val="0"/>
              </a:spcBef>
              <a:buFontTx/>
              <a:buNone/>
            </a:pPr>
            <a:r>
              <a:rPr lang="tr-TR" altLang="tr-TR" sz="2000" dirty="0">
                <a:latin typeface="BentonSansTRUReg" pitchFamily="1" charset="-94"/>
                <a:ea typeface="ヒラギノ角ゴ Pro W3" panose="020B0300000000000000" pitchFamily="34" charset="-128"/>
              </a:rPr>
              <a:t>EB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131		131</a:t>
            </a:r>
          </a:p>
          <a:p>
            <a:pPr>
              <a:spcBef>
                <a:spcPct val="0"/>
              </a:spcBef>
              <a:buFontTx/>
              <a:buNone/>
            </a:pPr>
            <a:r>
              <a:rPr lang="tr-TR" altLang="tr-TR" sz="2000" dirty="0">
                <a:latin typeface="BentonSansTRUReg" pitchFamily="1" charset="-94"/>
                <a:ea typeface="ヒラギノ角ゴ Pro W3" panose="020B0300000000000000" pitchFamily="34" charset="-128"/>
              </a:rPr>
              <a:t>BES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39</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39	</a:t>
            </a:r>
          </a:p>
          <a:p>
            <a:pPr>
              <a:spcBef>
                <a:spcPct val="0"/>
              </a:spcBef>
              <a:buFontTx/>
              <a:buNone/>
            </a:pPr>
            <a:r>
              <a:rPr lang="tr-TR" altLang="tr-TR" sz="2000" dirty="0">
                <a:latin typeface="BentonSansTRUReg" pitchFamily="1" charset="-94"/>
                <a:ea typeface="ヒラギノ角ゴ Pro W3" panose="020B0300000000000000" pitchFamily="34" charset="-128"/>
              </a:rPr>
              <a:t>MFE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206		538		163</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907</a:t>
            </a:r>
          </a:p>
          <a:p>
            <a:pPr>
              <a:spcBef>
                <a:spcPct val="0"/>
              </a:spcBef>
              <a:buFontTx/>
              <a:buNone/>
            </a:pPr>
            <a:r>
              <a:rPr lang="en-US" altLang="tr-TR" sz="2000" dirty="0">
                <a:latin typeface="BentonSansTRUReg" pitchFamily="1" charset="-94"/>
                <a:ea typeface="ヒラギノ角ゴ Pro W3" panose="020B0300000000000000" pitchFamily="34" charset="-128"/>
              </a:rPr>
              <a:t>ELE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11		  11</a:t>
            </a:r>
          </a:p>
          <a:p>
            <a:pPr>
              <a:spcBef>
                <a:spcPct val="0"/>
              </a:spcBef>
              <a:buFontTx/>
              <a:buNone/>
            </a:pPr>
            <a:r>
              <a:rPr lang="tr-TR" altLang="tr-TR" sz="2000" dirty="0">
                <a:latin typeface="BentonSansTRUReg" pitchFamily="1" charset="-94"/>
                <a:ea typeface="ヒラギノ角ゴ Pro W3" panose="020B0300000000000000" pitchFamily="34" charset="-128"/>
              </a:rPr>
              <a:t>O</a:t>
            </a:r>
            <a:r>
              <a:rPr lang="en-US" altLang="tr-TR" sz="2000" dirty="0">
                <a:latin typeface="BentonSansTRUReg" pitchFamily="1" charset="-94"/>
                <a:ea typeface="ヒラギノ角ゴ Pro W3" panose="020B0300000000000000" pitchFamily="34" charset="-128"/>
              </a:rPr>
              <a:t>F</a:t>
            </a:r>
            <a:r>
              <a:rPr lang="tr-TR" altLang="tr-TR" sz="2000" dirty="0">
                <a:latin typeface="BentonSansTRUReg" pitchFamily="1" charset="-94"/>
                <a:ea typeface="ヒラギノ角ゴ Pro W3" panose="020B0300000000000000" pitchFamily="34" charset="-128"/>
              </a:rPr>
              <a:t>MAE</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12</a:t>
            </a:r>
            <a:r>
              <a:rPr lang="en-US" altLang="tr-TR" sz="2000" dirty="0">
                <a:latin typeface="BentonSansTRUReg" pitchFamily="1" charset="-94"/>
                <a:ea typeface="ヒラギノ角ゴ Pro W3" panose="020B0300000000000000" pitchFamily="34" charset="-128"/>
              </a:rPr>
              <a:t>		</a:t>
            </a:r>
            <a:r>
              <a:rPr lang="tr-TR" altLang="tr-TR" sz="2000" dirty="0">
                <a:latin typeface="BentonSansTRUReg" pitchFamily="1" charset="-94"/>
                <a:ea typeface="ヒラギノ角ゴ Pro W3" panose="020B0300000000000000" pitchFamily="34" charset="-128"/>
              </a:rPr>
              <a:t>  12</a:t>
            </a:r>
            <a:endParaRPr lang="en-US" altLang="tr-TR" sz="2000" dirty="0">
              <a:latin typeface="BentonSansTRUReg" pitchFamily="1" charset="-94"/>
              <a:ea typeface="ヒラギノ角ゴ Pro W3" panose="020B0300000000000000" pitchFamily="34" charset="-128"/>
            </a:endParaRPr>
          </a:p>
          <a:p>
            <a:pPr>
              <a:spcBef>
                <a:spcPct val="0"/>
              </a:spcBef>
              <a:buFontTx/>
              <a:buNone/>
            </a:pPr>
            <a:r>
              <a:rPr lang="tr-TR" altLang="tr-TR" sz="2000" b="1" dirty="0">
                <a:latin typeface="BentonSansTRUReg" pitchFamily="1" charset="-94"/>
                <a:ea typeface="ヒラギノ角ゴ Pro W3" panose="020B0300000000000000" pitchFamily="34" charset="-128"/>
              </a:rPr>
              <a:t>TOPLAM	              379		1426		638	</a:t>
            </a:r>
            <a:r>
              <a:rPr lang="en-US" altLang="tr-TR" sz="2000" b="1" dirty="0">
                <a:latin typeface="BentonSansTRUReg" pitchFamily="1" charset="-94"/>
                <a:ea typeface="ヒラギノ角ゴ Pro W3" panose="020B0300000000000000" pitchFamily="34" charset="-128"/>
              </a:rPr>
              <a:t>              </a:t>
            </a:r>
            <a:r>
              <a:rPr lang="tr-TR" altLang="tr-TR" sz="2000" b="1" dirty="0">
                <a:latin typeface="BentonSansTRUReg" pitchFamily="1" charset="-94"/>
                <a:ea typeface="ヒラギノ角ゴ Pro W3" panose="020B0300000000000000" pitchFamily="34" charset="-128"/>
              </a:rPr>
              <a:t>2443</a:t>
            </a:r>
          </a:p>
          <a:p>
            <a:pPr>
              <a:spcBef>
                <a:spcPct val="0"/>
              </a:spcBef>
              <a:buFontTx/>
              <a:buNone/>
            </a:pPr>
            <a:r>
              <a:rPr lang="tr-TR" altLang="tr-TR" sz="1600" dirty="0">
                <a:solidFill>
                  <a:srgbClr val="FF0000"/>
                </a:solidFill>
                <a:latin typeface="BentonSansTRUReg" pitchFamily="1" charset="-94"/>
                <a:ea typeface="ヒラギノ角ゴ Pro W3" panose="020B0300000000000000" pitchFamily="34" charset="-128"/>
              </a:rPr>
              <a:t>				</a:t>
            </a:r>
            <a:endParaRPr lang="tr-TR" altLang="tr-TR" sz="1600" b="1" dirty="0">
              <a:solidFill>
                <a:srgbClr val="FF0000"/>
              </a:solidFill>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2869712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Unvan 1">
            <a:extLst>
              <a:ext uri="{FF2B5EF4-FFF2-40B4-BE49-F238E27FC236}">
                <a16:creationId xmlns:a16="http://schemas.microsoft.com/office/drawing/2014/main" id="{996D97E7-CE00-59FC-AD83-19467CEA9324}"/>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en-US" altLang="tr-TR">
                <a:latin typeface="BentonSansTRUReg" pitchFamily="1" charset="-94"/>
              </a:rPr>
              <a:t>BÖLÜM BİRİNCİLERİMİZ</a:t>
            </a:r>
            <a:endParaRPr lang="tr-TR" altLang="tr-TR">
              <a:latin typeface="BentonSansTRUReg" pitchFamily="1" charset="-94"/>
            </a:endParaRPr>
          </a:p>
        </p:txBody>
      </p:sp>
      <p:sp>
        <p:nvSpPr>
          <p:cNvPr id="67587" name="Dikdörtgen 2">
            <a:extLst>
              <a:ext uri="{FF2B5EF4-FFF2-40B4-BE49-F238E27FC236}">
                <a16:creationId xmlns:a16="http://schemas.microsoft.com/office/drawing/2014/main" id="{5B48CFB2-5F6C-953F-B4D7-494A22738346}"/>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67588" name="Dikdörtgen 6">
            <a:extLst>
              <a:ext uri="{FF2B5EF4-FFF2-40B4-BE49-F238E27FC236}">
                <a16:creationId xmlns:a16="http://schemas.microsoft.com/office/drawing/2014/main" id="{1096A09C-D707-E8B3-D0AC-26EDB2E83C65}"/>
              </a:ext>
            </a:extLst>
          </p:cNvPr>
          <p:cNvSpPr>
            <a:spLocks noChangeArrowheads="1"/>
          </p:cNvSpPr>
          <p:nvPr/>
        </p:nvSpPr>
        <p:spPr bwMode="auto">
          <a:xfrm>
            <a:off x="323850" y="1196975"/>
            <a:ext cx="856863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en-US"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	</a:t>
            </a: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2022-2023 EĞİTİM ÖĞRETİM YILI PROGRAM BİRİNCİLERİMİZ</a:t>
            </a:r>
            <a:endParaRPr lang="tr-TR" altLang="tr-TR" sz="2400" dirty="0">
              <a:latin typeface="BentonSansTRUReg" pitchFamily="1" charset="-94"/>
              <a:ea typeface="ヒラギノ角ゴ Pro W3" panose="020B0300000000000000" pitchFamily="34" charset="-128"/>
              <a:cs typeface="Arial" panose="020B0604020202020204" pitchFamily="34" charset="0"/>
            </a:endParaRPr>
          </a:p>
          <a:p>
            <a:pPr>
              <a:spcBef>
                <a:spcPct val="0"/>
              </a:spcBef>
              <a:buFontTx/>
              <a:buNone/>
            </a:pPr>
            <a:endParaRPr lang="en-US" altLang="tr-TR" sz="24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Aylin Hadi SİYAHROUD		Bilgisayar ve Öğretim 							Teknolojileri Öğretmenliği</a:t>
            </a:r>
          </a:p>
          <a:p>
            <a:pPr lvl="1">
              <a:spcBef>
                <a:spcPct val="0"/>
              </a:spcBef>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Ecem YAŞAR TÜRKEL		Okul Öncesi Öğretmenliği</a:t>
            </a:r>
          </a:p>
          <a:p>
            <a:pPr lvl="1">
              <a:spcBef>
                <a:spcPct val="0"/>
              </a:spcBef>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Merve GÖKSAL			İlköğretim Matematik </a:t>
            </a:r>
            <a:r>
              <a:rPr lang="tr-TR" altLang="tr-TR" sz="2200" dirty="0" err="1">
                <a:latin typeface="BentonSansTRUReg" pitchFamily="1" charset="-94"/>
                <a:ea typeface="ヒラギノ角ゴ Pro W3" panose="020B0300000000000000" pitchFamily="34" charset="-128"/>
                <a:cs typeface="Arial" panose="020B0604020202020204" pitchFamily="34" charset="0"/>
              </a:rPr>
              <a:t>Öğr</a:t>
            </a:r>
            <a:r>
              <a:rPr lang="tr-TR" altLang="tr-TR" sz="2200" dirty="0">
                <a:latin typeface="BentonSansTRUReg" pitchFamily="1" charset="-94"/>
                <a:ea typeface="ヒラギノ角ゴ Pro W3" panose="020B0300000000000000" pitchFamily="34" charset="-128"/>
                <a:cs typeface="Arial" panose="020B0604020202020204" pitchFamily="34" charset="0"/>
              </a:rPr>
              <a:t>.</a:t>
            </a:r>
          </a:p>
          <a:p>
            <a:pPr lvl="1">
              <a:spcBef>
                <a:spcPct val="0"/>
              </a:spcBef>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Cansu EROL				Kimya Öğretmenliği</a:t>
            </a:r>
          </a:p>
          <a:p>
            <a:pPr lvl="1">
              <a:spcBef>
                <a:spcPct val="0"/>
              </a:spcBef>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err="1">
                <a:latin typeface="BentonSansTRUReg" pitchFamily="1" charset="-94"/>
                <a:ea typeface="ヒラギノ角ゴ Pro W3" panose="020B0300000000000000" pitchFamily="34" charset="-128"/>
                <a:cs typeface="Arial" panose="020B0604020202020204" pitchFamily="34" charset="0"/>
              </a:rPr>
              <a:t>Eminenur</a:t>
            </a:r>
            <a:r>
              <a:rPr lang="tr-TR" altLang="tr-TR" sz="2200" dirty="0">
                <a:latin typeface="BentonSansTRUReg" pitchFamily="1" charset="-94"/>
                <a:ea typeface="ヒラギノ角ゴ Pro W3" panose="020B0300000000000000" pitchFamily="34" charset="-128"/>
                <a:cs typeface="Arial" panose="020B0604020202020204" pitchFamily="34" charset="0"/>
              </a:rPr>
              <a:t> BARAN			Kimya Öğretmenliği</a:t>
            </a:r>
          </a:p>
          <a:p>
            <a:pPr lvl="1">
              <a:spcBef>
                <a:spcPct val="0"/>
              </a:spcBef>
              <a:buFontTx/>
              <a:buNone/>
            </a:pPr>
            <a:endParaRPr lang="tr-TR" altLang="tr-TR" sz="2000" dirty="0">
              <a:latin typeface="BentonSansTRUReg" pitchFamily="1" charset="-94"/>
              <a:ea typeface="ヒラギノ角ゴ Pro W3" panose="020B0300000000000000" pitchFamily="34" charset="-128"/>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Unvan 1">
            <a:extLst>
              <a:ext uri="{FF2B5EF4-FFF2-40B4-BE49-F238E27FC236}">
                <a16:creationId xmlns:a16="http://schemas.microsoft.com/office/drawing/2014/main" id="{996D97E7-CE00-59FC-AD83-19467CEA9324}"/>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en-US" altLang="tr-TR">
                <a:latin typeface="BentonSansTRUReg" pitchFamily="1" charset="-94"/>
              </a:rPr>
              <a:t>BÖLÜM BİRİNCİLERİMİZ</a:t>
            </a:r>
            <a:endParaRPr lang="tr-TR" altLang="tr-TR">
              <a:latin typeface="BentonSansTRUReg" pitchFamily="1" charset="-94"/>
            </a:endParaRPr>
          </a:p>
        </p:txBody>
      </p:sp>
      <p:sp>
        <p:nvSpPr>
          <p:cNvPr id="67587" name="Dikdörtgen 2">
            <a:extLst>
              <a:ext uri="{FF2B5EF4-FFF2-40B4-BE49-F238E27FC236}">
                <a16:creationId xmlns:a16="http://schemas.microsoft.com/office/drawing/2014/main" id="{5B48CFB2-5F6C-953F-B4D7-494A22738346}"/>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67588" name="Dikdörtgen 6">
            <a:extLst>
              <a:ext uri="{FF2B5EF4-FFF2-40B4-BE49-F238E27FC236}">
                <a16:creationId xmlns:a16="http://schemas.microsoft.com/office/drawing/2014/main" id="{1096A09C-D707-E8B3-D0AC-26EDB2E83C65}"/>
              </a:ext>
            </a:extLst>
          </p:cNvPr>
          <p:cNvSpPr>
            <a:spLocks noChangeArrowheads="1"/>
          </p:cNvSpPr>
          <p:nvPr/>
        </p:nvSpPr>
        <p:spPr bwMode="auto">
          <a:xfrm>
            <a:off x="323850" y="1196975"/>
            <a:ext cx="864076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en-US"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	</a:t>
            </a: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 2022-2023 EĞİTİM ÖĞRETİM YILI PROGRAM BİRİNCİLERİMİZ</a:t>
            </a:r>
            <a:endParaRPr lang="tr-TR" altLang="tr-TR" sz="2400" dirty="0">
              <a:latin typeface="BentonSansTRUReg" pitchFamily="1" charset="-94"/>
              <a:ea typeface="ヒラギノ角ゴ Pro W3" panose="020B0300000000000000" pitchFamily="34" charset="-128"/>
              <a:cs typeface="Arial" panose="020B0604020202020204" pitchFamily="34" charset="0"/>
            </a:endParaRPr>
          </a:p>
          <a:p>
            <a:pPr>
              <a:spcBef>
                <a:spcPct val="0"/>
              </a:spcBef>
              <a:buFontTx/>
              <a:buNone/>
            </a:pPr>
            <a:endParaRPr lang="en-US" altLang="tr-TR" sz="24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Ayten BAYKAL          			Fen Bilgisi Öğretmenliği</a:t>
            </a:r>
          </a:p>
          <a:p>
            <a:pPr lvl="1">
              <a:spcBef>
                <a:spcPct val="0"/>
              </a:spcBef>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Elif ÖZSAYIN			Matematik Öğretmenliği</a:t>
            </a:r>
          </a:p>
          <a:p>
            <a:pPr lvl="1">
              <a:spcBef>
                <a:spcPct val="0"/>
              </a:spcBef>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Beyza SEREN			İngilizce Öğretmenliği</a:t>
            </a:r>
          </a:p>
          <a:p>
            <a:pPr lvl="1">
              <a:spcBef>
                <a:spcPct val="0"/>
              </a:spcBef>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Yaren Buse ÖZGENÇ			İngilizce Öğretmenliği </a:t>
            </a:r>
            <a:r>
              <a:rPr lang="tr-TR" altLang="tr-TR" sz="2200" dirty="0" err="1">
                <a:latin typeface="BentonSansTRUReg" pitchFamily="1" charset="-94"/>
                <a:ea typeface="ヒラギノ角ゴ Pro W3" panose="020B0300000000000000" pitchFamily="34" charset="-128"/>
                <a:cs typeface="Arial" panose="020B0604020202020204" pitchFamily="34" charset="0"/>
              </a:rPr>
              <a:t>Suny-Tefl</a:t>
            </a: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lvl="1">
              <a:spcBef>
                <a:spcPct val="0"/>
              </a:spcBef>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						Ortak Lisans </a:t>
            </a:r>
            <a:r>
              <a:rPr lang="tr-TR" altLang="tr-TR" sz="2200" dirty="0" err="1">
                <a:latin typeface="BentonSansTRUReg" pitchFamily="1" charset="-94"/>
                <a:ea typeface="ヒラギノ角ゴ Pro W3" panose="020B0300000000000000" pitchFamily="34" charset="-128"/>
                <a:cs typeface="Arial" panose="020B0604020202020204" pitchFamily="34" charset="0"/>
              </a:rPr>
              <a:t>Prog</a:t>
            </a:r>
            <a:r>
              <a:rPr lang="tr-TR" altLang="tr-TR" sz="2200" dirty="0">
                <a:latin typeface="BentonSansTRUReg" pitchFamily="1" charset="-94"/>
                <a:ea typeface="ヒラギノ角ゴ Pro W3" panose="020B0300000000000000" pitchFamily="34" charset="-128"/>
                <a:cs typeface="Arial" panose="020B0604020202020204" pitchFamily="34" charset="0"/>
              </a:rPr>
              <a:t>.</a:t>
            </a:r>
          </a:p>
        </p:txBody>
      </p:sp>
    </p:spTree>
    <p:extLst>
      <p:ext uri="{BB962C8B-B14F-4D97-AF65-F5344CB8AC3E}">
        <p14:creationId xmlns:p14="http://schemas.microsoft.com/office/powerpoint/2010/main" val="327306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Unvan 1">
            <a:extLst>
              <a:ext uri="{FF2B5EF4-FFF2-40B4-BE49-F238E27FC236}">
                <a16:creationId xmlns:a16="http://schemas.microsoft.com/office/drawing/2014/main" id="{D688C464-9CE4-91BE-3248-3607BB5100C8}"/>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12291" name="Dikdörtgen 2">
            <a:extLst>
              <a:ext uri="{FF2B5EF4-FFF2-40B4-BE49-F238E27FC236}">
                <a16:creationId xmlns:a16="http://schemas.microsoft.com/office/drawing/2014/main" id="{4DB2ADA3-359A-36A0-0AA9-6DEF7E769E6D}"/>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2292" name="Dikdörtgen 6">
            <a:extLst>
              <a:ext uri="{FF2B5EF4-FFF2-40B4-BE49-F238E27FC236}">
                <a16:creationId xmlns:a16="http://schemas.microsoft.com/office/drawing/2014/main" id="{0C45DA10-2587-6F5A-5062-05820E3A7D26}"/>
              </a:ext>
            </a:extLst>
          </p:cNvPr>
          <p:cNvSpPr>
            <a:spLocks noChangeArrowheads="1"/>
          </p:cNvSpPr>
          <p:nvPr/>
        </p:nvSpPr>
        <p:spPr bwMode="auto">
          <a:xfrm>
            <a:off x="619125" y="1154113"/>
            <a:ext cx="79057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en-US"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FAKÜLTE YÖNETİM KURULU ÜYELİĞİ</a:t>
            </a:r>
            <a:endParaRPr lang="en-US"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endParaRPr lang="tr-TR" altLang="tr-TR" sz="9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200" dirty="0">
                <a:latin typeface="BentonSansTRUReg" pitchFamily="1" charset="-94"/>
                <a:ea typeface="ヒラギノ角ゴ Pro W3" panose="020B0300000000000000" pitchFamily="34" charset="-128"/>
              </a:rPr>
              <a:t>Prof. Dr. Elvan ŞAHİN			MFE	07.09.2023</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FontTx/>
              <a:buNone/>
            </a:pPr>
            <a:r>
              <a:rPr lang="tr-TR" altLang="tr-TR" sz="2200" dirty="0">
                <a:latin typeface="BentonSansTRUReg" pitchFamily="1" charset="-94"/>
                <a:ea typeface="ヒラギノ角ゴ Pro W3" panose="020B0300000000000000" pitchFamily="34" charset="-128"/>
              </a:rPr>
              <a:t>Doç. Dr. Hale IŞIK GÜLER		YDE	16.09.2023</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FontTx/>
              <a:buNone/>
            </a:pPr>
            <a:r>
              <a:rPr lang="tr-TR" altLang="tr-TR" sz="2200" dirty="0">
                <a:latin typeface="BentonSansTRUReg" pitchFamily="1" charset="-94"/>
                <a:ea typeface="ヒラギノ角ゴ Pro W3" panose="020B0300000000000000" pitchFamily="34" charset="-128"/>
              </a:rPr>
              <a:t>Dr. </a:t>
            </a:r>
            <a:r>
              <a:rPr lang="tr-TR" altLang="tr-TR" sz="2200" dirty="0" err="1">
                <a:latin typeface="BentonSansTRUReg" pitchFamily="1" charset="-94"/>
                <a:ea typeface="ヒラギノ角ゴ Pro W3" panose="020B0300000000000000" pitchFamily="34" charset="-128"/>
              </a:rPr>
              <a:t>Öğr</a:t>
            </a:r>
            <a:r>
              <a:rPr lang="tr-TR" altLang="tr-TR" sz="2200" dirty="0">
                <a:latin typeface="BentonSansTRUReg" pitchFamily="1" charset="-94"/>
                <a:ea typeface="ヒラギノ角ゴ Pro W3" panose="020B0300000000000000" pitchFamily="34" charset="-128"/>
              </a:rPr>
              <a:t>. Üyesi Erkan ER			BÖTE	15.09.2023</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FontTx/>
              <a:buNone/>
            </a:pPr>
            <a:endParaRPr lang="tr-TR" altLang="tr-TR" sz="2200" dirty="0">
              <a:latin typeface="BentonSansTRUReg" pitchFamily="1" charset="-94"/>
              <a:ea typeface="ヒラギノ角ゴ Pro W3" panose="020B0300000000000000"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Unvan 1">
            <a:extLst>
              <a:ext uri="{FF2B5EF4-FFF2-40B4-BE49-F238E27FC236}">
                <a16:creationId xmlns:a16="http://schemas.microsoft.com/office/drawing/2014/main" id="{D6F5F979-B1C4-0DEA-9D1F-37067C3944D2}"/>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latin typeface="BentonSansTRUReg" pitchFamily="1" charset="-94"/>
              </a:rPr>
              <a:t>YAYIN İSTATİSTİKLERİ</a:t>
            </a:r>
          </a:p>
        </p:txBody>
      </p:sp>
      <p:sp>
        <p:nvSpPr>
          <p:cNvPr id="69635" name="Dikdörtgen 2">
            <a:extLst>
              <a:ext uri="{FF2B5EF4-FFF2-40B4-BE49-F238E27FC236}">
                <a16:creationId xmlns:a16="http://schemas.microsoft.com/office/drawing/2014/main" id="{C499A5F1-EFB2-E672-E005-1B33D5E2D4D7}"/>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69636" name="Dikdörtgen 6">
            <a:extLst>
              <a:ext uri="{FF2B5EF4-FFF2-40B4-BE49-F238E27FC236}">
                <a16:creationId xmlns:a16="http://schemas.microsoft.com/office/drawing/2014/main" id="{344E62F6-9A60-10E0-F4C3-347BFDAA94FF}"/>
              </a:ext>
            </a:extLst>
          </p:cNvPr>
          <p:cNvSpPr>
            <a:spLocks noChangeArrowheads="1"/>
          </p:cNvSpPr>
          <p:nvPr/>
        </p:nvSpPr>
        <p:spPr bwMode="auto">
          <a:xfrm>
            <a:off x="250825" y="1196975"/>
            <a:ext cx="8713788"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2022 YILI</a:t>
            </a:r>
            <a:endParaRPr lang="en-US"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a:p>
            <a:pPr algn="ctr">
              <a:buFontTx/>
              <a:buNone/>
            </a:pPr>
            <a:endParaRPr lang="tr-TR" altLang="tr-TR" sz="10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a:p>
            <a:pPr lvl="1">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A Tipi Yurtdışı Makale: </a:t>
            </a:r>
            <a:r>
              <a:rPr lang="tr-TR" altLang="tr-TR" sz="2400" b="1" dirty="0">
                <a:latin typeface="BentonSansTRUReg" pitchFamily="1" charset="-94"/>
                <a:ea typeface="ヒラギノ角ゴ Pro W3" panose="020B0300000000000000" pitchFamily="34" charset="-128"/>
                <a:cs typeface="Arial" panose="020B0604020202020204" pitchFamily="34" charset="0"/>
              </a:rPr>
              <a:t>44</a:t>
            </a:r>
            <a:r>
              <a:rPr lang="tr-TR" altLang="tr-TR" sz="2400" dirty="0">
                <a:latin typeface="BentonSansTRUReg" pitchFamily="1" charset="-94"/>
                <a:ea typeface="ヒラギノ角ゴ Pro W3" panose="020B0300000000000000" pitchFamily="34" charset="-128"/>
                <a:cs typeface="Arial" panose="020B0604020202020204" pitchFamily="34" charset="0"/>
              </a:rPr>
              <a:t> SSCI + AHCI + SCI</a:t>
            </a:r>
          </a:p>
          <a:p>
            <a:pPr lvl="1">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B ve C Tipi Yurtdışı Makale: </a:t>
            </a:r>
            <a:r>
              <a:rPr lang="tr-TR" altLang="tr-TR" sz="2400" b="1" dirty="0">
                <a:latin typeface="BentonSansTRUReg" pitchFamily="1" charset="-94"/>
                <a:ea typeface="ヒラギノ角ゴ Pro W3" panose="020B0300000000000000" pitchFamily="34" charset="-128"/>
                <a:cs typeface="Arial" panose="020B0604020202020204" pitchFamily="34" charset="0"/>
              </a:rPr>
              <a:t>48</a:t>
            </a:r>
          </a:p>
          <a:p>
            <a:pPr lvl="1">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Yurtdışı Kitapta Bölüm: </a:t>
            </a:r>
            <a:r>
              <a:rPr lang="tr-TR" altLang="tr-TR" sz="2400" b="1" dirty="0">
                <a:latin typeface="BentonSansTRUReg" pitchFamily="1" charset="-94"/>
                <a:ea typeface="ヒラギノ角ゴ Pro W3" panose="020B0300000000000000" pitchFamily="34" charset="-128"/>
                <a:cs typeface="Arial" panose="020B0604020202020204" pitchFamily="34" charset="0"/>
              </a:rPr>
              <a:t>11</a:t>
            </a:r>
          </a:p>
          <a:p>
            <a:pPr lvl="1">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Yurtdışı Konferans Sunumu: </a:t>
            </a:r>
            <a:r>
              <a:rPr lang="tr-TR" altLang="tr-TR" sz="2400" b="1" dirty="0">
                <a:latin typeface="BentonSansTRUReg" pitchFamily="1" charset="-94"/>
                <a:ea typeface="ヒラギノ角ゴ Pro W3" panose="020B0300000000000000" pitchFamily="34" charset="-128"/>
                <a:cs typeface="Arial" panose="020B0604020202020204" pitchFamily="34" charset="0"/>
              </a:rPr>
              <a:t>87</a:t>
            </a:r>
          </a:p>
          <a:p>
            <a:pPr lvl="1">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A Tipi Ulusal Makale: </a:t>
            </a:r>
            <a:r>
              <a:rPr lang="tr-TR" altLang="tr-TR" sz="2400" b="1" dirty="0">
                <a:latin typeface="BentonSansTRUReg" pitchFamily="1" charset="-94"/>
                <a:ea typeface="ヒラギノ角ゴ Pro W3" panose="020B0300000000000000" pitchFamily="34" charset="-128"/>
                <a:cs typeface="Arial" panose="020B0604020202020204" pitchFamily="34" charset="0"/>
              </a:rPr>
              <a:t>21</a:t>
            </a:r>
          </a:p>
          <a:p>
            <a:pPr lvl="1">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Yurtiçi Kitapta Bölüm: </a:t>
            </a:r>
            <a:r>
              <a:rPr lang="tr-TR" altLang="tr-TR" sz="2400" b="1" dirty="0">
                <a:latin typeface="BentonSansTRUReg" pitchFamily="1" charset="-94"/>
                <a:ea typeface="ヒラギノ角ゴ Pro W3" panose="020B0300000000000000" pitchFamily="34" charset="-128"/>
                <a:cs typeface="Arial" panose="020B0604020202020204" pitchFamily="34" charset="0"/>
              </a:rPr>
              <a:t>20</a:t>
            </a:r>
          </a:p>
          <a:p>
            <a:pPr lvl="1">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Yurtiçi konferans Sunumu</a:t>
            </a:r>
            <a:r>
              <a:rPr lang="tr-TR" altLang="tr-TR" sz="2400">
                <a:latin typeface="BentonSansTRUReg" pitchFamily="1" charset="-94"/>
                <a:ea typeface="ヒラギノ角ゴ Pro W3" panose="020B0300000000000000" pitchFamily="34" charset="-128"/>
                <a:cs typeface="Arial" panose="020B0604020202020204" pitchFamily="34" charset="0"/>
              </a:rPr>
              <a:t>: </a:t>
            </a:r>
            <a:r>
              <a:rPr lang="tr-TR" altLang="tr-TR" sz="2400" b="1">
                <a:latin typeface="BentonSansTRUReg" pitchFamily="1" charset="-94"/>
                <a:ea typeface="ヒラギノ角ゴ Pro W3" panose="020B0300000000000000" pitchFamily="34" charset="-128"/>
                <a:cs typeface="Arial" panose="020B0604020202020204" pitchFamily="34" charset="0"/>
              </a:rPr>
              <a:t>22</a:t>
            </a:r>
            <a:r>
              <a:rPr lang="tr-TR" altLang="tr-TR" sz="1600" dirty="0">
                <a:solidFill>
                  <a:srgbClr val="FF0000"/>
                </a:solidFill>
                <a:ea typeface="ヒラギノ角ゴ Pro W3" panose="020B0300000000000000" pitchFamily="34" charset="-128"/>
                <a:cs typeface="Arial" panose="020B0604020202020204" pitchFamily="34" charset="0"/>
              </a:rPr>
              <a:t>					</a:t>
            </a:r>
            <a:endParaRPr lang="tr-TR" altLang="tr-TR" sz="1600" dirty="0">
              <a:ea typeface="ヒラギノ角ゴ Pro W3" panose="020B0300000000000000" pitchFamily="34" charset="-128"/>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Unvan 1">
            <a:extLst>
              <a:ext uri="{FF2B5EF4-FFF2-40B4-BE49-F238E27FC236}">
                <a16:creationId xmlns:a16="http://schemas.microsoft.com/office/drawing/2014/main" id="{01CC5C6F-2D0F-6F7F-318C-B95D68BB0581}"/>
              </a:ext>
            </a:extLst>
          </p:cNvPr>
          <p:cNvSpPr>
            <a:spLocks noGrp="1"/>
          </p:cNvSpPr>
          <p:nvPr>
            <p:ph type="title"/>
          </p:nvPr>
        </p:nvSpPr>
        <p:spPr>
          <a:xfrm>
            <a:off x="371477" y="109540"/>
            <a:ext cx="8736013" cy="803275"/>
          </a:xfrm>
          <a:ln w="57150">
            <a:solidFill>
              <a:srgbClr val="FF0000"/>
            </a:solidFill>
            <a:miter lim="800000"/>
            <a:headEnd/>
            <a:tailEnd/>
          </a:ln>
        </p:spPr>
        <p:txBody>
          <a:bodyPr/>
          <a:lstStyle/>
          <a:p>
            <a:r>
              <a:rPr lang="tr-TR" altLang="tr-TR">
                <a:latin typeface="BentonSansTRUReg" pitchFamily="1" charset="-94"/>
              </a:rPr>
              <a:t>BAŞARI</a:t>
            </a:r>
            <a:r>
              <a:rPr lang="en-US" altLang="tr-TR">
                <a:latin typeface="BentonSansTRUReg" pitchFamily="1" charset="-94"/>
              </a:rPr>
              <a:t>LARIMIZ</a:t>
            </a:r>
            <a:endParaRPr lang="tr-TR" altLang="tr-TR">
              <a:latin typeface="BentonSansTRUReg" pitchFamily="1" charset="-94"/>
            </a:endParaRPr>
          </a:p>
        </p:txBody>
      </p:sp>
      <p:sp>
        <p:nvSpPr>
          <p:cNvPr id="71683" name="Dikdörtgen 2">
            <a:extLst>
              <a:ext uri="{FF2B5EF4-FFF2-40B4-BE49-F238E27FC236}">
                <a16:creationId xmlns:a16="http://schemas.microsoft.com/office/drawing/2014/main" id="{760BD8CF-67B0-3C30-BA8E-87E212932404}"/>
              </a:ext>
            </a:extLst>
          </p:cNvPr>
          <p:cNvSpPr>
            <a:spLocks noChangeArrowheads="1"/>
          </p:cNvSpPr>
          <p:nvPr/>
        </p:nvSpPr>
        <p:spPr bwMode="auto">
          <a:xfrm>
            <a:off x="755650" y="1196977"/>
            <a:ext cx="7632700"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ODTÜ</a:t>
            </a:r>
            <a:r>
              <a:rPr lang="en-US" altLang="tr-TR" sz="2400" dirty="0">
                <a:latin typeface="BentonSansTRUReg" pitchFamily="1" charset="-94"/>
                <a:ea typeface="ヒラギノ角ゴ Pro W3" panose="020B0300000000000000" pitchFamily="34" charset="-128"/>
                <a:cs typeface="Arial" panose="020B0604020202020204" pitchFamily="34" charset="0"/>
              </a:rPr>
              <a:t> E</a:t>
            </a:r>
            <a:r>
              <a:rPr lang="tr-TR" altLang="tr-TR" sz="2400" dirty="0" err="1">
                <a:latin typeface="BentonSansTRUReg" pitchFamily="1" charset="-94"/>
                <a:ea typeface="ヒラギノ角ゴ Pro W3" panose="020B0300000000000000" pitchFamily="34" charset="-128"/>
                <a:cs typeface="Arial" panose="020B0604020202020204" pitchFamily="34" charset="0"/>
              </a:rPr>
              <a:t>ğitim</a:t>
            </a:r>
            <a:r>
              <a:rPr lang="tr-TR" altLang="tr-TR" sz="2400" dirty="0">
                <a:latin typeface="BentonSansTRUReg" pitchFamily="1" charset="-94"/>
                <a:ea typeface="ヒラギノ角ゴ Pro W3" panose="020B0300000000000000" pitchFamily="34" charset="-128"/>
                <a:cs typeface="Arial" panose="020B0604020202020204" pitchFamily="34" charset="0"/>
              </a:rPr>
              <a:t> Fakültesi, THE World </a:t>
            </a:r>
            <a:r>
              <a:rPr lang="tr-TR" altLang="tr-TR" sz="2400" dirty="0" err="1">
                <a:latin typeface="BentonSansTRUReg" pitchFamily="1" charset="-94"/>
                <a:ea typeface="ヒラギノ角ゴ Pro W3" panose="020B0300000000000000" pitchFamily="34" charset="-128"/>
                <a:cs typeface="Arial" panose="020B0604020202020204" pitchFamily="34" charset="0"/>
              </a:rPr>
              <a:t>University</a:t>
            </a:r>
            <a:r>
              <a:rPr lang="tr-TR" altLang="tr-TR" sz="2400" dirty="0">
                <a:latin typeface="BentonSansTRUReg" pitchFamily="1" charset="-94"/>
                <a:ea typeface="ヒラギノ角ゴ Pro W3" panose="020B0300000000000000" pitchFamily="34" charset="-128"/>
                <a:cs typeface="Arial" panose="020B0604020202020204" pitchFamily="34" charset="0"/>
              </a:rPr>
              <a:t> </a:t>
            </a:r>
            <a:r>
              <a:rPr lang="tr-TR" altLang="tr-TR" sz="2400" dirty="0" err="1">
                <a:latin typeface="BentonSansTRUReg" pitchFamily="1" charset="-94"/>
                <a:ea typeface="ヒラギノ角ゴ Pro W3" panose="020B0300000000000000" pitchFamily="34" charset="-128"/>
                <a:cs typeface="Arial" panose="020B0604020202020204" pitchFamily="34" charset="0"/>
              </a:rPr>
              <a:t>Ranking</a:t>
            </a:r>
            <a:r>
              <a:rPr lang="en-US" altLang="tr-TR" sz="2400" dirty="0">
                <a:latin typeface="BentonSansTRUReg" pitchFamily="1" charset="-94"/>
                <a:ea typeface="ヒラギノ角ゴ Pro W3" panose="020B0300000000000000" pitchFamily="34" charset="-128"/>
                <a:cs typeface="Arial" panose="020B0604020202020204" pitchFamily="34" charset="0"/>
              </a:rPr>
              <a:t>s</a:t>
            </a:r>
            <a:r>
              <a:rPr lang="tr-TR" altLang="tr-TR" sz="2400" dirty="0">
                <a:latin typeface="BentonSansTRUReg" pitchFamily="1" charset="-94"/>
                <a:ea typeface="ヒラギノ角ゴ Pro W3" panose="020B0300000000000000" pitchFamily="34" charset="-128"/>
                <a:cs typeface="Arial" panose="020B0604020202020204" pitchFamily="34" charset="0"/>
              </a:rPr>
              <a:t> 2024 yılı alan sıralamasında en üst sırada yer alan Türk Üniversitesi olarak Dünyada 703 Üniversite içinde 83. sırada yer almıştır. Türkiye’de ise 29 Üniversite arasında 1. sırada yer almaktadır.</a:t>
            </a:r>
          </a:p>
          <a:p>
            <a:pPr algn="just">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p:txBody>
      </p:sp>
      <p:pic>
        <p:nvPicPr>
          <p:cNvPr id="3" name="Resim 2">
            <a:extLst>
              <a:ext uri="{FF2B5EF4-FFF2-40B4-BE49-F238E27FC236}">
                <a16:creationId xmlns:a16="http://schemas.microsoft.com/office/drawing/2014/main" id="{227500B9-D876-459C-B8D6-B875A6676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18" y="3176725"/>
            <a:ext cx="7488832" cy="266134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Unvan 1">
            <a:extLst>
              <a:ext uri="{FF2B5EF4-FFF2-40B4-BE49-F238E27FC236}">
                <a16:creationId xmlns:a16="http://schemas.microsoft.com/office/drawing/2014/main" id="{01CC5C6F-2D0F-6F7F-318C-B95D68BB0581}"/>
              </a:ext>
            </a:extLst>
          </p:cNvPr>
          <p:cNvSpPr>
            <a:spLocks noGrp="1"/>
          </p:cNvSpPr>
          <p:nvPr>
            <p:ph type="title"/>
          </p:nvPr>
        </p:nvSpPr>
        <p:spPr>
          <a:xfrm>
            <a:off x="371477" y="109540"/>
            <a:ext cx="8736013" cy="803275"/>
          </a:xfrm>
          <a:ln w="57150">
            <a:solidFill>
              <a:srgbClr val="FF0000"/>
            </a:solidFill>
            <a:miter lim="800000"/>
            <a:headEnd/>
            <a:tailEnd/>
          </a:ln>
        </p:spPr>
        <p:txBody>
          <a:bodyPr/>
          <a:lstStyle/>
          <a:p>
            <a:r>
              <a:rPr lang="tr-TR" altLang="tr-TR">
                <a:latin typeface="BentonSansTRUReg" pitchFamily="1" charset="-94"/>
              </a:rPr>
              <a:t>BAŞARI</a:t>
            </a:r>
            <a:r>
              <a:rPr lang="en-US" altLang="tr-TR">
                <a:latin typeface="BentonSansTRUReg" pitchFamily="1" charset="-94"/>
              </a:rPr>
              <a:t>LARIMIZ</a:t>
            </a:r>
            <a:endParaRPr lang="tr-TR" altLang="tr-TR">
              <a:latin typeface="BentonSansTRUReg" pitchFamily="1" charset="-94"/>
            </a:endParaRPr>
          </a:p>
        </p:txBody>
      </p:sp>
      <p:sp>
        <p:nvSpPr>
          <p:cNvPr id="71683" name="Dikdörtgen 2">
            <a:extLst>
              <a:ext uri="{FF2B5EF4-FFF2-40B4-BE49-F238E27FC236}">
                <a16:creationId xmlns:a16="http://schemas.microsoft.com/office/drawing/2014/main" id="{760BD8CF-67B0-3C30-BA8E-87E212932404}"/>
              </a:ext>
            </a:extLst>
          </p:cNvPr>
          <p:cNvSpPr>
            <a:spLocks noChangeArrowheads="1"/>
          </p:cNvSpPr>
          <p:nvPr/>
        </p:nvSpPr>
        <p:spPr bwMode="auto">
          <a:xfrm>
            <a:off x="755650" y="1196977"/>
            <a:ext cx="7632700"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p:txBody>
      </p:sp>
      <p:pic>
        <p:nvPicPr>
          <p:cNvPr id="3" name="Resim 2">
            <a:extLst>
              <a:ext uri="{FF2B5EF4-FFF2-40B4-BE49-F238E27FC236}">
                <a16:creationId xmlns:a16="http://schemas.microsoft.com/office/drawing/2014/main" id="{4DE6AA4D-081F-4953-9EE9-5E113F954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17" y="3285729"/>
            <a:ext cx="7625139" cy="2382856"/>
          </a:xfrm>
          <a:prstGeom prst="rect">
            <a:avLst/>
          </a:prstGeom>
        </p:spPr>
      </p:pic>
      <p:sp>
        <p:nvSpPr>
          <p:cNvPr id="8" name="Metin kutusu 7">
            <a:extLst>
              <a:ext uri="{FF2B5EF4-FFF2-40B4-BE49-F238E27FC236}">
                <a16:creationId xmlns:a16="http://schemas.microsoft.com/office/drawing/2014/main" id="{7329E25D-2EEB-4026-9F6F-1D66F2BB1F02}"/>
              </a:ext>
            </a:extLst>
          </p:cNvPr>
          <p:cNvSpPr txBox="1"/>
          <p:nvPr/>
        </p:nvSpPr>
        <p:spPr bwMode="auto">
          <a:xfrm>
            <a:off x="755650" y="1189415"/>
            <a:ext cx="7542584"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ODTÜ</a:t>
            </a:r>
            <a:r>
              <a:rPr lang="en-US" altLang="tr-TR" sz="2400" dirty="0">
                <a:latin typeface="BentonSansTRUReg" pitchFamily="1" charset="-94"/>
                <a:ea typeface="ヒラギノ角ゴ Pro W3" panose="020B0300000000000000" pitchFamily="34" charset="-128"/>
                <a:cs typeface="Arial" panose="020B0604020202020204" pitchFamily="34" charset="0"/>
              </a:rPr>
              <a:t> E</a:t>
            </a:r>
            <a:r>
              <a:rPr lang="tr-TR" altLang="tr-TR" sz="2400" dirty="0" err="1">
                <a:latin typeface="BentonSansTRUReg" pitchFamily="1" charset="-94"/>
                <a:ea typeface="ヒラギノ角ゴ Pro W3" panose="020B0300000000000000" pitchFamily="34" charset="-128"/>
                <a:cs typeface="Arial" panose="020B0604020202020204" pitchFamily="34" charset="0"/>
              </a:rPr>
              <a:t>ğitim</a:t>
            </a:r>
            <a:r>
              <a:rPr lang="tr-TR" altLang="tr-TR" sz="2400" dirty="0">
                <a:latin typeface="BentonSansTRUReg" pitchFamily="1" charset="-94"/>
                <a:ea typeface="ヒラギノ角ゴ Pro W3" panose="020B0300000000000000" pitchFamily="34" charset="-128"/>
                <a:cs typeface="Arial" panose="020B0604020202020204" pitchFamily="34" charset="0"/>
              </a:rPr>
              <a:t> Fakültesi, THE World </a:t>
            </a:r>
            <a:r>
              <a:rPr lang="tr-TR" altLang="tr-TR" sz="2400" dirty="0" err="1">
                <a:latin typeface="BentonSansTRUReg" pitchFamily="1" charset="-94"/>
                <a:ea typeface="ヒラギノ角ゴ Pro W3" panose="020B0300000000000000" pitchFamily="34" charset="-128"/>
                <a:cs typeface="Arial" panose="020B0604020202020204" pitchFamily="34" charset="0"/>
              </a:rPr>
              <a:t>University</a:t>
            </a:r>
            <a:r>
              <a:rPr lang="tr-TR" altLang="tr-TR" sz="2400" dirty="0">
                <a:latin typeface="BentonSansTRUReg" pitchFamily="1" charset="-94"/>
                <a:ea typeface="ヒラギノ角ゴ Pro W3" panose="020B0300000000000000" pitchFamily="34" charset="-128"/>
                <a:cs typeface="Arial" panose="020B0604020202020204" pitchFamily="34" charset="0"/>
              </a:rPr>
              <a:t> </a:t>
            </a:r>
            <a:r>
              <a:rPr lang="tr-TR" altLang="tr-TR" sz="2400" dirty="0" err="1">
                <a:latin typeface="BentonSansTRUReg" pitchFamily="1" charset="-94"/>
                <a:ea typeface="ヒラギノ角ゴ Pro W3" panose="020B0300000000000000" pitchFamily="34" charset="-128"/>
                <a:cs typeface="Arial" panose="020B0604020202020204" pitchFamily="34" charset="0"/>
              </a:rPr>
              <a:t>Ranking</a:t>
            </a:r>
            <a:r>
              <a:rPr lang="en-US" altLang="tr-TR" sz="2400" dirty="0">
                <a:latin typeface="BentonSansTRUReg" pitchFamily="1" charset="-94"/>
                <a:ea typeface="ヒラギノ角ゴ Pro W3" panose="020B0300000000000000" pitchFamily="34" charset="-128"/>
                <a:cs typeface="Arial" panose="020B0604020202020204" pitchFamily="34" charset="0"/>
              </a:rPr>
              <a:t>s</a:t>
            </a:r>
            <a:r>
              <a:rPr lang="tr-TR" altLang="tr-TR" sz="2400" dirty="0">
                <a:latin typeface="BentonSansTRUReg" pitchFamily="1" charset="-94"/>
                <a:ea typeface="ヒラギノ角ゴ Pro W3" panose="020B0300000000000000" pitchFamily="34" charset="-128"/>
                <a:cs typeface="Arial" panose="020B0604020202020204" pitchFamily="34" charset="0"/>
              </a:rPr>
              <a:t> 2022 yılı alan sıralamasında en üst sırada yer alan Türk Üniversitesi olarak Dünyada 597 Üniversite arasında 101-125 aralığında yer almıştır. Türkiye’de ise 1. sırada yer almaktadır.</a:t>
            </a:r>
          </a:p>
        </p:txBody>
      </p:sp>
    </p:spTree>
    <p:extLst>
      <p:ext uri="{BB962C8B-B14F-4D97-AF65-F5344CB8AC3E}">
        <p14:creationId xmlns:p14="http://schemas.microsoft.com/office/powerpoint/2010/main" val="791395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Unvan 1">
            <a:extLst>
              <a:ext uri="{FF2B5EF4-FFF2-40B4-BE49-F238E27FC236}">
                <a16:creationId xmlns:a16="http://schemas.microsoft.com/office/drawing/2014/main" id="{01CC5C6F-2D0F-6F7F-318C-B95D68BB0581}"/>
              </a:ext>
            </a:extLst>
          </p:cNvPr>
          <p:cNvSpPr>
            <a:spLocks noGrp="1"/>
          </p:cNvSpPr>
          <p:nvPr>
            <p:ph type="title"/>
          </p:nvPr>
        </p:nvSpPr>
        <p:spPr>
          <a:xfrm>
            <a:off x="371477" y="109540"/>
            <a:ext cx="8736013" cy="803275"/>
          </a:xfrm>
          <a:ln w="57150">
            <a:solidFill>
              <a:srgbClr val="FF0000"/>
            </a:solidFill>
            <a:miter lim="800000"/>
            <a:headEnd/>
            <a:tailEnd/>
          </a:ln>
        </p:spPr>
        <p:txBody>
          <a:bodyPr/>
          <a:lstStyle/>
          <a:p>
            <a:r>
              <a:rPr lang="tr-TR" altLang="tr-TR">
                <a:latin typeface="BentonSansTRUReg" pitchFamily="1" charset="-94"/>
              </a:rPr>
              <a:t>BAŞARI</a:t>
            </a:r>
            <a:r>
              <a:rPr lang="en-US" altLang="tr-TR">
                <a:latin typeface="BentonSansTRUReg" pitchFamily="1" charset="-94"/>
              </a:rPr>
              <a:t>LARIMIZ</a:t>
            </a:r>
            <a:endParaRPr lang="tr-TR" altLang="tr-TR">
              <a:latin typeface="BentonSansTRUReg" pitchFamily="1" charset="-94"/>
            </a:endParaRPr>
          </a:p>
        </p:txBody>
      </p:sp>
      <p:sp>
        <p:nvSpPr>
          <p:cNvPr id="71683" name="Dikdörtgen 2">
            <a:extLst>
              <a:ext uri="{FF2B5EF4-FFF2-40B4-BE49-F238E27FC236}">
                <a16:creationId xmlns:a16="http://schemas.microsoft.com/office/drawing/2014/main" id="{760BD8CF-67B0-3C30-BA8E-87E212932404}"/>
              </a:ext>
            </a:extLst>
          </p:cNvPr>
          <p:cNvSpPr>
            <a:spLocks noChangeArrowheads="1"/>
          </p:cNvSpPr>
          <p:nvPr/>
        </p:nvSpPr>
        <p:spPr bwMode="auto">
          <a:xfrm>
            <a:off x="755650" y="1196977"/>
            <a:ext cx="7632700"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p:txBody>
      </p:sp>
      <p:pic>
        <p:nvPicPr>
          <p:cNvPr id="3" name="Resim 2">
            <a:extLst>
              <a:ext uri="{FF2B5EF4-FFF2-40B4-BE49-F238E27FC236}">
                <a16:creationId xmlns:a16="http://schemas.microsoft.com/office/drawing/2014/main" id="{C1BA8105-240B-4C36-9040-FC3C83BE8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32" y="3324273"/>
            <a:ext cx="7876296" cy="2461343"/>
          </a:xfrm>
          <a:prstGeom prst="rect">
            <a:avLst/>
          </a:prstGeom>
        </p:spPr>
      </p:pic>
      <p:sp>
        <p:nvSpPr>
          <p:cNvPr id="8" name="Metin kutusu 7">
            <a:extLst>
              <a:ext uri="{FF2B5EF4-FFF2-40B4-BE49-F238E27FC236}">
                <a16:creationId xmlns:a16="http://schemas.microsoft.com/office/drawing/2014/main" id="{1034239A-C866-419B-82CE-46D42A35566A}"/>
              </a:ext>
            </a:extLst>
          </p:cNvPr>
          <p:cNvSpPr txBox="1"/>
          <p:nvPr/>
        </p:nvSpPr>
        <p:spPr bwMode="auto">
          <a:xfrm>
            <a:off x="707035" y="1342063"/>
            <a:ext cx="8064896"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ODTÜ</a:t>
            </a:r>
            <a:r>
              <a:rPr lang="en-US" altLang="tr-TR" sz="2400" dirty="0">
                <a:latin typeface="BentonSansTRUReg" pitchFamily="1" charset="-94"/>
                <a:ea typeface="ヒラギノ角ゴ Pro W3" panose="020B0300000000000000" pitchFamily="34" charset="-128"/>
                <a:cs typeface="Arial" panose="020B0604020202020204" pitchFamily="34" charset="0"/>
              </a:rPr>
              <a:t> E</a:t>
            </a:r>
            <a:r>
              <a:rPr lang="tr-TR" altLang="tr-TR" sz="2400" dirty="0" err="1">
                <a:latin typeface="BentonSansTRUReg" pitchFamily="1" charset="-94"/>
                <a:ea typeface="ヒラギノ角ゴ Pro W3" panose="020B0300000000000000" pitchFamily="34" charset="-128"/>
                <a:cs typeface="Arial" panose="020B0604020202020204" pitchFamily="34" charset="0"/>
              </a:rPr>
              <a:t>ğitim</a:t>
            </a:r>
            <a:r>
              <a:rPr lang="tr-TR" altLang="tr-TR" sz="2400" dirty="0">
                <a:latin typeface="BentonSansTRUReg" pitchFamily="1" charset="-94"/>
                <a:ea typeface="ヒラギノ角ゴ Pro W3" panose="020B0300000000000000" pitchFamily="34" charset="-128"/>
                <a:cs typeface="Arial" panose="020B0604020202020204" pitchFamily="34" charset="0"/>
              </a:rPr>
              <a:t> Fakültesi, THE World </a:t>
            </a:r>
            <a:r>
              <a:rPr lang="tr-TR" altLang="tr-TR" sz="2400" dirty="0" err="1">
                <a:latin typeface="BentonSansTRUReg" pitchFamily="1" charset="-94"/>
                <a:ea typeface="ヒラギノ角ゴ Pro W3" panose="020B0300000000000000" pitchFamily="34" charset="-128"/>
                <a:cs typeface="Arial" panose="020B0604020202020204" pitchFamily="34" charset="0"/>
              </a:rPr>
              <a:t>University</a:t>
            </a:r>
            <a:r>
              <a:rPr lang="tr-TR" altLang="tr-TR" sz="2400" dirty="0">
                <a:latin typeface="BentonSansTRUReg" pitchFamily="1" charset="-94"/>
                <a:ea typeface="ヒラギノ角ゴ Pro W3" panose="020B0300000000000000" pitchFamily="34" charset="-128"/>
                <a:cs typeface="Arial" panose="020B0604020202020204" pitchFamily="34" charset="0"/>
              </a:rPr>
              <a:t> </a:t>
            </a:r>
            <a:r>
              <a:rPr lang="tr-TR" altLang="tr-TR" sz="2400" dirty="0" err="1">
                <a:latin typeface="BentonSansTRUReg" pitchFamily="1" charset="-94"/>
                <a:ea typeface="ヒラギノ角ゴ Pro W3" panose="020B0300000000000000" pitchFamily="34" charset="-128"/>
                <a:cs typeface="Arial" panose="020B0604020202020204" pitchFamily="34" charset="0"/>
              </a:rPr>
              <a:t>Ranking</a:t>
            </a:r>
            <a:r>
              <a:rPr lang="en-US" altLang="tr-TR" sz="2400" dirty="0">
                <a:latin typeface="BentonSansTRUReg" pitchFamily="1" charset="-94"/>
                <a:ea typeface="ヒラギノ角ゴ Pro W3" panose="020B0300000000000000" pitchFamily="34" charset="-128"/>
                <a:cs typeface="Arial" panose="020B0604020202020204" pitchFamily="34" charset="0"/>
              </a:rPr>
              <a:t>s</a:t>
            </a:r>
            <a:r>
              <a:rPr lang="tr-TR" altLang="tr-TR" sz="2400" dirty="0">
                <a:latin typeface="BentonSansTRUReg" pitchFamily="1" charset="-94"/>
                <a:ea typeface="ヒラギノ角ゴ Pro W3" panose="020B0300000000000000" pitchFamily="34" charset="-128"/>
                <a:cs typeface="Arial" panose="020B0604020202020204" pitchFamily="34" charset="0"/>
              </a:rPr>
              <a:t> 2021 yılı alan sıralamasında en üst sırada yer alan Türk Üniversitesi olarak Dünyada 537 Üniversite arasında 93. sırada yer almıştır. Türkiye’de ise 1. sırada yer almaktadır.</a:t>
            </a:r>
          </a:p>
        </p:txBody>
      </p:sp>
    </p:spTree>
    <p:extLst>
      <p:ext uri="{BB962C8B-B14F-4D97-AF65-F5344CB8AC3E}">
        <p14:creationId xmlns:p14="http://schemas.microsoft.com/office/powerpoint/2010/main" val="3719180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Unvan 1">
            <a:extLst>
              <a:ext uri="{FF2B5EF4-FFF2-40B4-BE49-F238E27FC236}">
                <a16:creationId xmlns:a16="http://schemas.microsoft.com/office/drawing/2014/main" id="{01CC5C6F-2D0F-6F7F-318C-B95D68BB0581}"/>
              </a:ext>
            </a:extLst>
          </p:cNvPr>
          <p:cNvSpPr>
            <a:spLocks noGrp="1"/>
          </p:cNvSpPr>
          <p:nvPr>
            <p:ph type="title"/>
          </p:nvPr>
        </p:nvSpPr>
        <p:spPr>
          <a:xfrm>
            <a:off x="371477" y="109540"/>
            <a:ext cx="8736013" cy="803275"/>
          </a:xfrm>
          <a:ln w="57150">
            <a:solidFill>
              <a:srgbClr val="FF0000"/>
            </a:solidFill>
            <a:miter lim="800000"/>
            <a:headEnd/>
            <a:tailEnd/>
          </a:ln>
        </p:spPr>
        <p:txBody>
          <a:bodyPr/>
          <a:lstStyle/>
          <a:p>
            <a:r>
              <a:rPr lang="tr-TR" altLang="tr-TR">
                <a:latin typeface="BentonSansTRUReg" pitchFamily="1" charset="-94"/>
              </a:rPr>
              <a:t>BAŞARI</a:t>
            </a:r>
            <a:r>
              <a:rPr lang="en-US" altLang="tr-TR">
                <a:latin typeface="BentonSansTRUReg" pitchFamily="1" charset="-94"/>
              </a:rPr>
              <a:t>LARIMIZ</a:t>
            </a:r>
            <a:endParaRPr lang="tr-TR" altLang="tr-TR">
              <a:latin typeface="BentonSansTRUReg" pitchFamily="1" charset="-94"/>
            </a:endParaRPr>
          </a:p>
        </p:txBody>
      </p:sp>
      <p:sp>
        <p:nvSpPr>
          <p:cNvPr id="71683" name="Dikdörtgen 2">
            <a:extLst>
              <a:ext uri="{FF2B5EF4-FFF2-40B4-BE49-F238E27FC236}">
                <a16:creationId xmlns:a16="http://schemas.microsoft.com/office/drawing/2014/main" id="{760BD8CF-67B0-3C30-BA8E-87E212932404}"/>
              </a:ext>
            </a:extLst>
          </p:cNvPr>
          <p:cNvSpPr>
            <a:spLocks noChangeArrowheads="1"/>
          </p:cNvSpPr>
          <p:nvPr/>
        </p:nvSpPr>
        <p:spPr bwMode="auto">
          <a:xfrm>
            <a:off x="755650" y="1196977"/>
            <a:ext cx="7632700"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p:txBody>
      </p:sp>
      <p:pic>
        <p:nvPicPr>
          <p:cNvPr id="3" name="Resim 2">
            <a:extLst>
              <a:ext uri="{FF2B5EF4-FFF2-40B4-BE49-F238E27FC236}">
                <a16:creationId xmlns:a16="http://schemas.microsoft.com/office/drawing/2014/main" id="{65F4F702-A4B2-4A0B-906E-893D6A3F5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1" y="3301511"/>
            <a:ext cx="7952854" cy="2485267"/>
          </a:xfrm>
          <a:prstGeom prst="rect">
            <a:avLst/>
          </a:prstGeom>
        </p:spPr>
      </p:pic>
      <p:sp>
        <p:nvSpPr>
          <p:cNvPr id="8" name="Metin kutusu 7">
            <a:extLst>
              <a:ext uri="{FF2B5EF4-FFF2-40B4-BE49-F238E27FC236}">
                <a16:creationId xmlns:a16="http://schemas.microsoft.com/office/drawing/2014/main" id="{9E690A84-5A63-4194-85B8-558CBD6345E6}"/>
              </a:ext>
            </a:extLst>
          </p:cNvPr>
          <p:cNvSpPr txBox="1"/>
          <p:nvPr/>
        </p:nvSpPr>
        <p:spPr bwMode="auto">
          <a:xfrm>
            <a:off x="755650" y="1208070"/>
            <a:ext cx="7848502"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ODTÜ</a:t>
            </a:r>
            <a:r>
              <a:rPr lang="en-US" altLang="tr-TR" sz="2400" dirty="0">
                <a:latin typeface="BentonSansTRUReg" pitchFamily="1" charset="-94"/>
                <a:ea typeface="ヒラギノ角ゴ Pro W3" panose="020B0300000000000000" pitchFamily="34" charset="-128"/>
                <a:cs typeface="Arial" panose="020B0604020202020204" pitchFamily="34" charset="0"/>
              </a:rPr>
              <a:t> E</a:t>
            </a:r>
            <a:r>
              <a:rPr lang="tr-TR" altLang="tr-TR" sz="2400" dirty="0" err="1">
                <a:latin typeface="BentonSansTRUReg" pitchFamily="1" charset="-94"/>
                <a:ea typeface="ヒラギノ角ゴ Pro W3" panose="020B0300000000000000" pitchFamily="34" charset="-128"/>
                <a:cs typeface="Arial" panose="020B0604020202020204" pitchFamily="34" charset="0"/>
              </a:rPr>
              <a:t>ğitim</a:t>
            </a:r>
            <a:r>
              <a:rPr lang="tr-TR" altLang="tr-TR" sz="2400" dirty="0">
                <a:latin typeface="BentonSansTRUReg" pitchFamily="1" charset="-94"/>
                <a:ea typeface="ヒラギノ角ゴ Pro W3" panose="020B0300000000000000" pitchFamily="34" charset="-128"/>
                <a:cs typeface="Arial" panose="020B0604020202020204" pitchFamily="34" charset="0"/>
              </a:rPr>
              <a:t> Fakültesi, THE World </a:t>
            </a:r>
            <a:r>
              <a:rPr lang="tr-TR" altLang="tr-TR" sz="2400" dirty="0" err="1">
                <a:latin typeface="BentonSansTRUReg" pitchFamily="1" charset="-94"/>
                <a:ea typeface="ヒラギノ角ゴ Pro W3" panose="020B0300000000000000" pitchFamily="34" charset="-128"/>
                <a:cs typeface="Arial" panose="020B0604020202020204" pitchFamily="34" charset="0"/>
              </a:rPr>
              <a:t>University</a:t>
            </a:r>
            <a:r>
              <a:rPr lang="tr-TR" altLang="tr-TR" sz="2400" dirty="0">
                <a:latin typeface="BentonSansTRUReg" pitchFamily="1" charset="-94"/>
                <a:ea typeface="ヒラギノ角ゴ Pro W3" panose="020B0300000000000000" pitchFamily="34" charset="-128"/>
                <a:cs typeface="Arial" panose="020B0604020202020204" pitchFamily="34" charset="0"/>
              </a:rPr>
              <a:t> </a:t>
            </a:r>
            <a:r>
              <a:rPr lang="tr-TR" altLang="tr-TR" sz="2400" dirty="0" err="1">
                <a:latin typeface="BentonSansTRUReg" pitchFamily="1" charset="-94"/>
                <a:ea typeface="ヒラギノ角ゴ Pro W3" panose="020B0300000000000000" pitchFamily="34" charset="-128"/>
                <a:cs typeface="Arial" panose="020B0604020202020204" pitchFamily="34" charset="0"/>
              </a:rPr>
              <a:t>Ranking</a:t>
            </a:r>
            <a:r>
              <a:rPr lang="en-US" altLang="tr-TR" sz="2400" dirty="0">
                <a:latin typeface="BentonSansTRUReg" pitchFamily="1" charset="-94"/>
                <a:ea typeface="ヒラギノ角ゴ Pro W3" panose="020B0300000000000000" pitchFamily="34" charset="-128"/>
                <a:cs typeface="Arial" panose="020B0604020202020204" pitchFamily="34" charset="0"/>
              </a:rPr>
              <a:t>s</a:t>
            </a:r>
            <a:r>
              <a:rPr lang="tr-TR" altLang="tr-TR" sz="2400" dirty="0">
                <a:latin typeface="BentonSansTRUReg" pitchFamily="1" charset="-94"/>
                <a:ea typeface="ヒラギノ角ゴ Pro W3" panose="020B0300000000000000" pitchFamily="34" charset="-128"/>
                <a:cs typeface="Arial" panose="020B0604020202020204" pitchFamily="34" charset="0"/>
              </a:rPr>
              <a:t> 2020 yılı alan sıralamasında en üst sırada yer alan Türk Üniversitesi olarak Dünyada ilk 150 Eğitim Fakültesi arasında yer almıştır. Türkiye’de ise 1. sırada yer almaktadır.</a:t>
            </a:r>
          </a:p>
        </p:txBody>
      </p:sp>
    </p:spTree>
    <p:extLst>
      <p:ext uri="{BB962C8B-B14F-4D97-AF65-F5344CB8AC3E}">
        <p14:creationId xmlns:p14="http://schemas.microsoft.com/office/powerpoint/2010/main" val="148501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Unvan 1">
            <a:extLst>
              <a:ext uri="{FF2B5EF4-FFF2-40B4-BE49-F238E27FC236}">
                <a16:creationId xmlns:a16="http://schemas.microsoft.com/office/drawing/2014/main" id="{01CC5C6F-2D0F-6F7F-318C-B95D68BB0581}"/>
              </a:ext>
            </a:extLst>
          </p:cNvPr>
          <p:cNvSpPr>
            <a:spLocks noGrp="1"/>
          </p:cNvSpPr>
          <p:nvPr>
            <p:ph type="title"/>
          </p:nvPr>
        </p:nvSpPr>
        <p:spPr>
          <a:xfrm>
            <a:off x="371477" y="109540"/>
            <a:ext cx="8736013" cy="803275"/>
          </a:xfrm>
          <a:ln w="57150">
            <a:solidFill>
              <a:srgbClr val="FF0000"/>
            </a:solidFill>
            <a:miter lim="800000"/>
            <a:headEnd/>
            <a:tailEnd/>
          </a:ln>
        </p:spPr>
        <p:txBody>
          <a:bodyPr/>
          <a:lstStyle/>
          <a:p>
            <a:r>
              <a:rPr lang="tr-TR" altLang="tr-TR">
                <a:latin typeface="BentonSansTRUReg" pitchFamily="1" charset="-94"/>
              </a:rPr>
              <a:t>BAŞARI</a:t>
            </a:r>
            <a:r>
              <a:rPr lang="en-US" altLang="tr-TR">
                <a:latin typeface="BentonSansTRUReg" pitchFamily="1" charset="-94"/>
              </a:rPr>
              <a:t>LARIMIZ</a:t>
            </a:r>
            <a:endParaRPr lang="tr-TR" altLang="tr-TR">
              <a:latin typeface="BentonSansTRUReg" pitchFamily="1" charset="-94"/>
            </a:endParaRPr>
          </a:p>
        </p:txBody>
      </p:sp>
      <p:sp>
        <p:nvSpPr>
          <p:cNvPr id="71683" name="Dikdörtgen 2">
            <a:extLst>
              <a:ext uri="{FF2B5EF4-FFF2-40B4-BE49-F238E27FC236}">
                <a16:creationId xmlns:a16="http://schemas.microsoft.com/office/drawing/2014/main" id="{760BD8CF-67B0-3C30-BA8E-87E212932404}"/>
              </a:ext>
            </a:extLst>
          </p:cNvPr>
          <p:cNvSpPr>
            <a:spLocks noChangeArrowheads="1"/>
          </p:cNvSpPr>
          <p:nvPr/>
        </p:nvSpPr>
        <p:spPr bwMode="auto">
          <a:xfrm>
            <a:off x="755650" y="1196977"/>
            <a:ext cx="7632700"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p:txBody>
      </p:sp>
      <p:pic>
        <p:nvPicPr>
          <p:cNvPr id="3" name="Resim 2">
            <a:extLst>
              <a:ext uri="{FF2B5EF4-FFF2-40B4-BE49-F238E27FC236}">
                <a16:creationId xmlns:a16="http://schemas.microsoft.com/office/drawing/2014/main" id="{B8EA0F67-A7E4-49E6-90A2-97BB25198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49" y="3090741"/>
            <a:ext cx="7696616" cy="2664296"/>
          </a:xfrm>
          <a:prstGeom prst="rect">
            <a:avLst/>
          </a:prstGeom>
        </p:spPr>
      </p:pic>
      <p:sp>
        <p:nvSpPr>
          <p:cNvPr id="8" name="Metin kutusu 7">
            <a:extLst>
              <a:ext uri="{FF2B5EF4-FFF2-40B4-BE49-F238E27FC236}">
                <a16:creationId xmlns:a16="http://schemas.microsoft.com/office/drawing/2014/main" id="{F29FF3DB-AA34-482A-838E-5927752C424D}"/>
              </a:ext>
            </a:extLst>
          </p:cNvPr>
          <p:cNvSpPr txBox="1"/>
          <p:nvPr/>
        </p:nvSpPr>
        <p:spPr bwMode="auto">
          <a:xfrm>
            <a:off x="749730" y="1373472"/>
            <a:ext cx="7696616"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ODTÜ</a:t>
            </a:r>
            <a:r>
              <a:rPr lang="en-US" altLang="tr-TR" sz="2400" dirty="0">
                <a:latin typeface="BentonSansTRUReg" pitchFamily="1" charset="-94"/>
                <a:ea typeface="ヒラギノ角ゴ Pro W3" panose="020B0300000000000000" pitchFamily="34" charset="-128"/>
                <a:cs typeface="Arial" panose="020B0604020202020204" pitchFamily="34" charset="0"/>
              </a:rPr>
              <a:t> E</a:t>
            </a:r>
            <a:r>
              <a:rPr lang="tr-TR" altLang="tr-TR" sz="2400" dirty="0" err="1">
                <a:latin typeface="BentonSansTRUReg" pitchFamily="1" charset="-94"/>
                <a:ea typeface="ヒラギノ角ゴ Pro W3" panose="020B0300000000000000" pitchFamily="34" charset="-128"/>
                <a:cs typeface="Arial" panose="020B0604020202020204" pitchFamily="34" charset="0"/>
              </a:rPr>
              <a:t>ğitim</a:t>
            </a:r>
            <a:r>
              <a:rPr lang="tr-TR" altLang="tr-TR" sz="2400" dirty="0">
                <a:latin typeface="BentonSansTRUReg" pitchFamily="1" charset="-94"/>
                <a:ea typeface="ヒラギノ角ゴ Pro W3" panose="020B0300000000000000" pitchFamily="34" charset="-128"/>
                <a:cs typeface="Arial" panose="020B0604020202020204" pitchFamily="34" charset="0"/>
              </a:rPr>
              <a:t> Fakültesi, THE World </a:t>
            </a:r>
            <a:r>
              <a:rPr lang="tr-TR" altLang="tr-TR" sz="2400" dirty="0" err="1">
                <a:latin typeface="BentonSansTRUReg" pitchFamily="1" charset="-94"/>
                <a:ea typeface="ヒラギノ角ゴ Pro W3" panose="020B0300000000000000" pitchFamily="34" charset="-128"/>
                <a:cs typeface="Arial" panose="020B0604020202020204" pitchFamily="34" charset="0"/>
              </a:rPr>
              <a:t>University</a:t>
            </a:r>
            <a:r>
              <a:rPr lang="tr-TR" altLang="tr-TR" sz="2400" dirty="0">
                <a:latin typeface="BentonSansTRUReg" pitchFamily="1" charset="-94"/>
                <a:ea typeface="ヒラギノ角ゴ Pro W3" panose="020B0300000000000000" pitchFamily="34" charset="-128"/>
                <a:cs typeface="Arial" panose="020B0604020202020204" pitchFamily="34" charset="0"/>
              </a:rPr>
              <a:t> </a:t>
            </a:r>
            <a:r>
              <a:rPr lang="tr-TR" altLang="tr-TR" sz="2400" dirty="0" err="1">
                <a:latin typeface="BentonSansTRUReg" pitchFamily="1" charset="-94"/>
                <a:ea typeface="ヒラギノ角ゴ Pro W3" panose="020B0300000000000000" pitchFamily="34" charset="-128"/>
                <a:cs typeface="Arial" panose="020B0604020202020204" pitchFamily="34" charset="0"/>
              </a:rPr>
              <a:t>Ranking</a:t>
            </a:r>
            <a:r>
              <a:rPr lang="en-US" altLang="tr-TR" sz="2400" dirty="0">
                <a:latin typeface="BentonSansTRUReg" pitchFamily="1" charset="-94"/>
                <a:ea typeface="ヒラギノ角ゴ Pro W3" panose="020B0300000000000000" pitchFamily="34" charset="-128"/>
                <a:cs typeface="Arial" panose="020B0604020202020204" pitchFamily="34" charset="0"/>
              </a:rPr>
              <a:t>s</a:t>
            </a:r>
            <a:r>
              <a:rPr lang="tr-TR" altLang="tr-TR" sz="2400" dirty="0">
                <a:latin typeface="BentonSansTRUReg" pitchFamily="1" charset="-94"/>
                <a:ea typeface="ヒラギノ角ゴ Pro W3" panose="020B0300000000000000" pitchFamily="34" charset="-128"/>
                <a:cs typeface="Arial" panose="020B0604020202020204" pitchFamily="34" charset="0"/>
              </a:rPr>
              <a:t> 2019 yılı alan sıralamasında en üst sırada yer alan Türk Üniversitesi olarak Dünyada ilk 176-200 bandında yer almıştır. </a:t>
            </a:r>
          </a:p>
        </p:txBody>
      </p:sp>
    </p:spTree>
    <p:extLst>
      <p:ext uri="{BB962C8B-B14F-4D97-AF65-F5344CB8AC3E}">
        <p14:creationId xmlns:p14="http://schemas.microsoft.com/office/powerpoint/2010/main" val="498000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Unvan 1">
            <a:extLst>
              <a:ext uri="{FF2B5EF4-FFF2-40B4-BE49-F238E27FC236}">
                <a16:creationId xmlns:a16="http://schemas.microsoft.com/office/drawing/2014/main" id="{72EA404B-C1F2-7D06-5F86-B23F39D10F64}"/>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dirty="0">
                <a:latin typeface="BentonSansTRUReg" pitchFamily="1" charset="-94"/>
              </a:rPr>
              <a:t>ÖDÜLLER</a:t>
            </a:r>
          </a:p>
        </p:txBody>
      </p:sp>
      <p:sp>
        <p:nvSpPr>
          <p:cNvPr id="79875" name="Dikdörtgen 6">
            <a:extLst>
              <a:ext uri="{FF2B5EF4-FFF2-40B4-BE49-F238E27FC236}">
                <a16:creationId xmlns:a16="http://schemas.microsoft.com/office/drawing/2014/main" id="{74C18143-5124-7382-90D7-088EF471D65D}"/>
              </a:ext>
            </a:extLst>
          </p:cNvPr>
          <p:cNvSpPr>
            <a:spLocks noChangeArrowheads="1"/>
          </p:cNvSpPr>
          <p:nvPr/>
        </p:nvSpPr>
        <p:spPr bwMode="auto">
          <a:xfrm>
            <a:off x="539553" y="1125538"/>
            <a:ext cx="7992888"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buFontTx/>
              <a:buNone/>
            </a:pPr>
            <a:endParaRPr lang="en-US" altLang="tr-TR" sz="2400" dirty="0">
              <a:latin typeface="BentonSansTRUReg" pitchFamily="1" charset="-94"/>
              <a:ea typeface="ヒラギノ角ゴ Pro W3" panose="020B0300000000000000" pitchFamily="34" charset="-128"/>
              <a:cs typeface="Arial" panose="020B0604020202020204" pitchFamily="34" charset="0"/>
            </a:endParaRPr>
          </a:p>
          <a:p>
            <a:pPr algn="just">
              <a:lnSpc>
                <a:spcPct val="150000"/>
              </a:lnSpc>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	Fakültemiz Bilgisayar ve Öğretim Teknolojileri Eğitimi Bölümü öğretim üyelerinden Dr. </a:t>
            </a:r>
            <a:r>
              <a:rPr lang="tr-TR" altLang="tr-TR" sz="2400" dirty="0" err="1">
                <a:latin typeface="BentonSansTRUReg" pitchFamily="1" charset="-94"/>
                <a:ea typeface="ヒラギノ角ゴ Pro W3" panose="020B0300000000000000" pitchFamily="34" charset="-128"/>
                <a:cs typeface="Arial" panose="020B0604020202020204" pitchFamily="34" charset="0"/>
              </a:rPr>
              <a:t>Öğr</a:t>
            </a:r>
            <a:r>
              <a:rPr lang="tr-TR" altLang="tr-TR" sz="2400" dirty="0">
                <a:latin typeface="BentonSansTRUReg" pitchFamily="1" charset="-94"/>
                <a:ea typeface="ヒラギノ角ゴ Pro W3" panose="020B0300000000000000" pitchFamily="34" charset="-128"/>
                <a:cs typeface="Arial" panose="020B0604020202020204" pitchFamily="34" charset="0"/>
              </a:rPr>
              <a:t>. Üyesi Erkan ER BAGEB 2023 «Genç Bilim İnsanı» ödülüne layık görülmüştür. </a:t>
            </a:r>
            <a:endParaRPr lang="en-US" altLang="tr-TR" sz="2400" dirty="0">
              <a:latin typeface="BentonSansTRUReg" pitchFamily="1" charset="-94"/>
              <a:ea typeface="ヒラギノ角ゴ Pro W3" panose="020B0300000000000000" pitchFamily="34" charset="-128"/>
              <a:cs typeface="Arial" panose="020B0604020202020204" pitchFamily="34" charset="0"/>
            </a:endParaRPr>
          </a:p>
          <a:p>
            <a:pPr algn="ctr">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a:p>
            <a:pPr algn="just">
              <a:buFontTx/>
              <a:buNone/>
            </a:pPr>
            <a:endParaRPr lang="en-US" altLang="tr-TR" sz="2400" dirty="0">
              <a:latin typeface="BentonSansTRUReg" pitchFamily="1" charset="-94"/>
              <a:ea typeface="ヒラギノ角ゴ Pro W3" panose="020B0300000000000000" pitchFamily="34" charset="-128"/>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Unvan 1">
            <a:extLst>
              <a:ext uri="{FF2B5EF4-FFF2-40B4-BE49-F238E27FC236}">
                <a16:creationId xmlns:a16="http://schemas.microsoft.com/office/drawing/2014/main" id="{72EA404B-C1F2-7D06-5F86-B23F39D10F64}"/>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dirty="0">
                <a:latin typeface="BentonSansTRUReg" pitchFamily="1" charset="-94"/>
              </a:rPr>
              <a:t>ÖDÜLLER</a:t>
            </a:r>
          </a:p>
        </p:txBody>
      </p:sp>
      <p:sp>
        <p:nvSpPr>
          <p:cNvPr id="79875" name="Dikdörtgen 6">
            <a:extLst>
              <a:ext uri="{FF2B5EF4-FFF2-40B4-BE49-F238E27FC236}">
                <a16:creationId xmlns:a16="http://schemas.microsoft.com/office/drawing/2014/main" id="{74C18143-5124-7382-90D7-088EF471D65D}"/>
              </a:ext>
            </a:extLst>
          </p:cNvPr>
          <p:cNvSpPr>
            <a:spLocks noChangeArrowheads="1"/>
          </p:cNvSpPr>
          <p:nvPr/>
        </p:nvSpPr>
        <p:spPr bwMode="auto">
          <a:xfrm>
            <a:off x="539553" y="1125538"/>
            <a:ext cx="7992888"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buFontTx/>
              <a:buNone/>
            </a:pPr>
            <a:endParaRPr lang="en-US" altLang="tr-TR" sz="2400" dirty="0">
              <a:latin typeface="BentonSansTRUReg" pitchFamily="1" charset="-94"/>
              <a:ea typeface="ヒラギノ角ゴ Pro W3" panose="020B0300000000000000" pitchFamily="34" charset="-128"/>
              <a:cs typeface="Arial" panose="020B0604020202020204" pitchFamily="34" charset="0"/>
            </a:endParaRPr>
          </a:p>
          <a:p>
            <a:pPr algn="just">
              <a:lnSpc>
                <a:spcPct val="150000"/>
              </a:lnSpc>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	Fakültemiz Temel Eğitim Bölümü eski öğretim üyelerinden Doç. Dr. Elif Karslı </a:t>
            </a:r>
            <a:r>
              <a:rPr lang="tr-TR" altLang="tr-TR" sz="2400" dirty="0" err="1">
                <a:latin typeface="BentonSansTRUReg" pitchFamily="1" charset="-94"/>
                <a:ea typeface="ヒラギノ角ゴ Pro W3" panose="020B0300000000000000" pitchFamily="34" charset="-128"/>
                <a:cs typeface="Arial" panose="020B0604020202020204" pitchFamily="34" charset="0"/>
              </a:rPr>
              <a:t>Çalamak</a:t>
            </a:r>
            <a:r>
              <a:rPr lang="tr-TR" altLang="tr-TR" sz="2400" dirty="0">
                <a:latin typeface="BentonSansTRUReg" pitchFamily="1" charset="-94"/>
                <a:ea typeface="ヒラギノ角ゴ Pro W3" panose="020B0300000000000000" pitchFamily="34" charset="-128"/>
                <a:cs typeface="Arial" panose="020B0604020202020204" pitchFamily="34" charset="0"/>
              </a:rPr>
              <a:t>, Prof. Dr. Mustafa N. Parlar Eğitim ve Araştırma Vakfı’nın «Yılın Eğitimcisi» ödülüne layık görülmüştür. </a:t>
            </a:r>
            <a:endParaRPr lang="en-US" altLang="tr-TR" sz="2400" dirty="0">
              <a:latin typeface="BentonSansTRUReg" pitchFamily="1" charset="-94"/>
              <a:ea typeface="ヒラギノ角ゴ Pro W3" panose="020B0300000000000000" pitchFamily="34" charset="-128"/>
              <a:cs typeface="Arial" panose="020B0604020202020204" pitchFamily="34" charset="0"/>
            </a:endParaRPr>
          </a:p>
          <a:p>
            <a:pPr algn="ctr">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a:p>
            <a:pPr algn="just">
              <a:buFontTx/>
              <a:buNone/>
            </a:pPr>
            <a:endParaRPr lang="en-US" altLang="tr-TR" sz="2400" dirty="0">
              <a:latin typeface="BentonSansTRUReg" pitchFamily="1" charset="-94"/>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2457044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Unvan 1">
            <a:extLst>
              <a:ext uri="{FF2B5EF4-FFF2-40B4-BE49-F238E27FC236}">
                <a16:creationId xmlns:a16="http://schemas.microsoft.com/office/drawing/2014/main" id="{94E913C0-422B-D3F0-97A9-299F71FB19D3}"/>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a:latin typeface="BentonSansTRUReg" pitchFamily="1" charset="-94"/>
              </a:rPr>
              <a:t>PROJELER</a:t>
            </a:r>
          </a:p>
        </p:txBody>
      </p:sp>
      <p:sp>
        <p:nvSpPr>
          <p:cNvPr id="100355" name="Dikdörtgen 6">
            <a:extLst>
              <a:ext uri="{FF2B5EF4-FFF2-40B4-BE49-F238E27FC236}">
                <a16:creationId xmlns:a16="http://schemas.microsoft.com/office/drawing/2014/main" id="{CE770710-71E0-4ED5-D193-1723B6A4E164}"/>
              </a:ext>
            </a:extLst>
          </p:cNvPr>
          <p:cNvSpPr>
            <a:spLocks noChangeArrowheads="1"/>
          </p:cNvSpPr>
          <p:nvPr/>
        </p:nvSpPr>
        <p:spPr bwMode="auto">
          <a:xfrm>
            <a:off x="683604" y="1700808"/>
            <a:ext cx="7776792" cy="213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lnSpc>
                <a:spcPct val="150000"/>
              </a:lnSpc>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YÖK Anadolu Projesi kapsamında 14.01.2021 tarihi itibariyle Bartın Üniversitesi Eğitim Fakültesi Yabancı Diller Eğitimi Bölümü ile Fakültemiz Yabancı Diller Eğitimi Bölümü eşleşmiştir. </a:t>
            </a:r>
          </a:p>
          <a:p>
            <a:pPr algn="just">
              <a:lnSpc>
                <a:spcPct val="150000"/>
              </a:lnSpc>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Unvan 1">
            <a:extLst>
              <a:ext uri="{FF2B5EF4-FFF2-40B4-BE49-F238E27FC236}">
                <a16:creationId xmlns:a16="http://schemas.microsoft.com/office/drawing/2014/main" id="{94E913C0-422B-D3F0-97A9-299F71FB19D3}"/>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a:latin typeface="BentonSansTRUReg" pitchFamily="1" charset="-94"/>
              </a:rPr>
              <a:t>PROJELER</a:t>
            </a:r>
          </a:p>
        </p:txBody>
      </p:sp>
      <p:sp>
        <p:nvSpPr>
          <p:cNvPr id="100355" name="Dikdörtgen 6">
            <a:extLst>
              <a:ext uri="{FF2B5EF4-FFF2-40B4-BE49-F238E27FC236}">
                <a16:creationId xmlns:a16="http://schemas.microsoft.com/office/drawing/2014/main" id="{CE770710-71E0-4ED5-D193-1723B6A4E164}"/>
              </a:ext>
            </a:extLst>
          </p:cNvPr>
          <p:cNvSpPr>
            <a:spLocks noChangeArrowheads="1"/>
          </p:cNvSpPr>
          <p:nvPr/>
        </p:nvSpPr>
        <p:spPr bwMode="auto">
          <a:xfrm>
            <a:off x="694397" y="1340768"/>
            <a:ext cx="7848871" cy="373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lnSpc>
                <a:spcPct val="150000"/>
              </a:lnSpc>
              <a:buNone/>
            </a:pPr>
            <a:r>
              <a:rPr lang="tr-TR" altLang="tr-TR" sz="2200" dirty="0">
                <a:latin typeface="BentonSansTRUReg" pitchFamily="1" charset="-94"/>
                <a:ea typeface="ヒラギノ角ゴ Pro W3" panose="020B0300000000000000" pitchFamily="34" charset="-128"/>
                <a:cs typeface="Arial" panose="020B0604020202020204" pitchFamily="34" charset="0"/>
              </a:rPr>
              <a:t>Prof. Dr. Çiler Hatipoğlu tarafından 2022-2023 Akademik Yılı Bahar döneminde «ELT 207 Dil Bilimi II» dersi Bartın Üniversitesi İngilizce Öğretmenliği öğrencilerine verilmiştir. </a:t>
            </a:r>
          </a:p>
          <a:p>
            <a:pPr algn="just">
              <a:lnSpc>
                <a:spcPct val="150000"/>
              </a:lnSpc>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algn="just">
              <a:lnSpc>
                <a:spcPct val="150000"/>
              </a:lnSpc>
              <a:buNone/>
            </a:pPr>
            <a:r>
              <a:rPr lang="tr-TR" altLang="tr-TR" sz="2200" dirty="0">
                <a:latin typeface="BentonSansTRUReg" pitchFamily="1" charset="-94"/>
                <a:ea typeface="ヒラギノ角ゴ Pro W3" panose="020B0300000000000000" pitchFamily="34" charset="-128"/>
                <a:cs typeface="Arial" panose="020B0604020202020204" pitchFamily="34" charset="0"/>
              </a:rPr>
              <a:t>Dr. </a:t>
            </a:r>
            <a:r>
              <a:rPr lang="tr-TR" altLang="tr-TR" sz="2200" dirty="0" err="1">
                <a:latin typeface="BentonSansTRUReg" pitchFamily="1" charset="-94"/>
                <a:ea typeface="ヒラギノ角ゴ Pro W3" panose="020B0300000000000000" pitchFamily="34" charset="-128"/>
                <a:cs typeface="Arial" panose="020B0604020202020204" pitchFamily="34" charset="0"/>
              </a:rPr>
              <a:t>Öğr</a:t>
            </a:r>
            <a:r>
              <a:rPr lang="tr-TR" altLang="tr-TR" sz="2200" dirty="0">
                <a:latin typeface="BentonSansTRUReg" pitchFamily="1" charset="-94"/>
                <a:ea typeface="ヒラギノ角ゴ Pro W3" panose="020B0300000000000000" pitchFamily="34" charset="-128"/>
                <a:cs typeface="Arial" panose="020B0604020202020204" pitchFamily="34" charset="0"/>
              </a:rPr>
              <a:t>. Üyesi Eda Elvan Işık tarafından 2023-2024 Akademik Yılı Güz döneminde «IAS-001 Dil ve Toplum» dersi Bartın Üniversitesi İngilizce Öğretmenliği öğrencilerine verilmiştir. </a:t>
            </a:r>
          </a:p>
        </p:txBody>
      </p:sp>
    </p:spTree>
    <p:extLst>
      <p:ext uri="{BB962C8B-B14F-4D97-AF65-F5344CB8AC3E}">
        <p14:creationId xmlns:p14="http://schemas.microsoft.com/office/powerpoint/2010/main" val="3418594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Unvan 1">
            <a:extLst>
              <a:ext uri="{FF2B5EF4-FFF2-40B4-BE49-F238E27FC236}">
                <a16:creationId xmlns:a16="http://schemas.microsoft.com/office/drawing/2014/main" id="{43756A70-1813-B955-2A15-334F760D8B67}"/>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14339" name="Dikdörtgen 2">
            <a:extLst>
              <a:ext uri="{FF2B5EF4-FFF2-40B4-BE49-F238E27FC236}">
                <a16:creationId xmlns:a16="http://schemas.microsoft.com/office/drawing/2014/main" id="{210544FE-6446-5AEA-9CA6-B5FB277AEE71}"/>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4340" name="Dikdörtgen 6">
            <a:extLst>
              <a:ext uri="{FF2B5EF4-FFF2-40B4-BE49-F238E27FC236}">
                <a16:creationId xmlns:a16="http://schemas.microsoft.com/office/drawing/2014/main" id="{71CA3E8C-BD5E-4C7D-C582-C70DFB167A62}"/>
              </a:ext>
            </a:extLst>
          </p:cNvPr>
          <p:cNvSpPr>
            <a:spLocks noChangeArrowheads="1"/>
          </p:cNvSpPr>
          <p:nvPr/>
        </p:nvSpPr>
        <p:spPr bwMode="auto">
          <a:xfrm>
            <a:off x="420688" y="1301750"/>
            <a:ext cx="82550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BÖLÜM BAŞKANI VE BÖLÜM BAŞKAN YARDIMCISI</a:t>
            </a:r>
          </a:p>
          <a:p>
            <a:pPr>
              <a:spcBef>
                <a:spcPct val="0"/>
              </a:spcBef>
              <a:buFontTx/>
              <a:buNone/>
            </a:pPr>
            <a:endParaRPr lang="en-US" altLang="tr-TR" sz="2000" b="1" dirty="0">
              <a:latin typeface="BentonSansTRUReg" pitchFamily="1" charset="-94"/>
              <a:ea typeface="ヒラギノ角ゴ Pro W3" panose="020B0300000000000000" pitchFamily="34" charset="-128"/>
            </a:endParaRPr>
          </a:p>
          <a:p>
            <a:pPr>
              <a:spcBef>
                <a:spcPct val="0"/>
              </a:spcBef>
              <a:buFontTx/>
              <a:buNone/>
            </a:pPr>
            <a:r>
              <a:rPr lang="tr-TR" altLang="tr-TR" sz="2200" b="1" dirty="0">
                <a:latin typeface="BentonSansTRUReg" pitchFamily="1" charset="-94"/>
                <a:ea typeface="ヒラギノ角ゴ Pro W3" panose="020B0300000000000000" pitchFamily="34" charset="-128"/>
              </a:rPr>
              <a:t>MATEMATİK VE FEN BİLİMLERİ EĞİTİMİ BÖLÜMÜ</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200" dirty="0">
                <a:latin typeface="BentonSansTRUReg" pitchFamily="1" charset="-94"/>
                <a:ea typeface="ヒラギノ角ゴ Pro W3" panose="020B0300000000000000" pitchFamily="34" charset="-128"/>
              </a:rPr>
              <a:t>Prof. Dr. Mine IŞIKSAL BOSTAN			          03.01.2023</a:t>
            </a:r>
          </a:p>
          <a:p>
            <a:pPr>
              <a:spcBef>
                <a:spcPct val="0"/>
              </a:spcBef>
              <a:buFontTx/>
              <a:buNone/>
            </a:pPr>
            <a:r>
              <a:rPr lang="tr-TR" altLang="tr-TR" sz="2200" dirty="0">
                <a:latin typeface="BentonSansTRUReg" pitchFamily="1" charset="-94"/>
                <a:ea typeface="ヒラギノ角ゴ Pro W3" panose="020B0300000000000000" pitchFamily="34" charset="-128"/>
              </a:rPr>
              <a:t>	Bölüm Başkanı </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FontTx/>
              <a:buNone/>
            </a:pPr>
            <a:r>
              <a:rPr lang="tr-TR" altLang="tr-TR" sz="2200" dirty="0">
                <a:latin typeface="BentonSansTRUReg" pitchFamily="1" charset="-94"/>
                <a:ea typeface="ヒラギノ角ゴ Pro W3" panose="020B0300000000000000" pitchFamily="34" charset="-128"/>
              </a:rPr>
              <a:t>Prof. Dr. Elvan ŞAHİN				          03.01.2023	Bölüm Başkan Yrd. </a:t>
            </a:r>
          </a:p>
          <a:p>
            <a:pPr>
              <a:spcBef>
                <a:spcPct val="0"/>
              </a:spcBef>
              <a:buNone/>
            </a:pPr>
            <a:endParaRPr lang="tr-TR" altLang="tr-TR" sz="2200" dirty="0">
              <a:latin typeface="BentonSansTRUReg" pitchFamily="1" charset="-94"/>
              <a:ea typeface="ヒラギノ角ゴ Pro W3" panose="020B0300000000000000" pitchFamily="34" charset="-128"/>
            </a:endParaRPr>
          </a:p>
          <a:p>
            <a:pPr>
              <a:spcBef>
                <a:spcPct val="0"/>
              </a:spcBef>
              <a:buNone/>
            </a:pPr>
            <a:r>
              <a:rPr lang="tr-TR" altLang="tr-TR" sz="2200" dirty="0">
                <a:latin typeface="BentonSansTRUReg" pitchFamily="1" charset="-94"/>
                <a:ea typeface="ヒラギノ角ゴ Pro W3" panose="020B0300000000000000" pitchFamily="34" charset="-128"/>
              </a:rPr>
              <a:t>Doç. Dr. Engin KARAHAN	          		          03.01.2023 	Bölüm Başkan Yrd. </a:t>
            </a:r>
          </a:p>
          <a:p>
            <a:pPr>
              <a:spcBef>
                <a:spcPct val="0"/>
              </a:spcBef>
              <a:buFontTx/>
              <a:buNone/>
            </a:pPr>
            <a:r>
              <a:rPr lang="tr-TR" altLang="tr-TR" sz="2200" dirty="0">
                <a:latin typeface="BentonSansTRUReg" pitchFamily="1" charset="-94"/>
                <a:ea typeface="ヒラギノ角ゴ Pro W3" panose="020B0300000000000000" pitchFamily="34" charset="-128"/>
              </a:rPr>
              <a:t>		          </a:t>
            </a:r>
            <a:r>
              <a:rPr lang="tr-TR" altLang="tr-TR" sz="2400" dirty="0">
                <a:latin typeface="BentonSansTRUReg" pitchFamily="1" charset="-94"/>
                <a:ea typeface="ヒラギノ角ゴ Pro W3" panose="020B0300000000000000" pitchFamily="34" charset="-128"/>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latin typeface="BentonSansTRUReg" pitchFamily="1" charset="-94"/>
              </a:rPr>
              <a:t>BÜTÇE</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432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MALİ TABLO 2023</a:t>
            </a:r>
          </a:p>
          <a:p>
            <a:pPr>
              <a:buFontTx/>
              <a:buNone/>
            </a:pPr>
            <a:r>
              <a:rPr lang="tr-TR" altLang="tr-TR" sz="2200" dirty="0">
                <a:solidFill>
                  <a:srgbClr val="FF0000"/>
                </a:solidFill>
                <a:latin typeface="BentonSansTRUReg" pitchFamily="1" charset="-94"/>
                <a:ea typeface="ヒラギノ角ゴ Pro W3" panose="020B0300000000000000" pitchFamily="34" charset="-128"/>
                <a:cs typeface="Arial" panose="020B0604020202020204" pitchFamily="34" charset="0"/>
              </a:rPr>
              <a:t>03.2 (Tüketime Yönelik Mal ve Malzeme Alımları)</a:t>
            </a:r>
          </a:p>
          <a:p>
            <a:pPr>
              <a:buFontTx/>
              <a:buNone/>
            </a:pPr>
            <a:r>
              <a:rPr lang="tr-TR" altLang="tr-TR" sz="2200" dirty="0">
                <a:solidFill>
                  <a:srgbClr val="FF0000"/>
                </a:solidFill>
                <a:latin typeface="BentonSansTRUReg" pitchFamily="1" charset="-94"/>
                <a:ea typeface="ヒラギノ角ゴ Pro W3" panose="020B0300000000000000" pitchFamily="34" charset="-128"/>
                <a:cs typeface="Arial" panose="020B0604020202020204" pitchFamily="34" charset="0"/>
              </a:rPr>
              <a:t>03.7 (Bakım Onarım Giderleri)</a:t>
            </a:r>
          </a:p>
          <a:p>
            <a:pPr>
              <a:buFontTx/>
              <a:buNone/>
            </a:pPr>
            <a:endParaRPr lang="tr-TR" altLang="tr-TR" sz="2200" dirty="0">
              <a:solidFill>
                <a:srgbClr val="FF0000"/>
              </a:solidFill>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200" b="1" dirty="0">
                <a:latin typeface="BentonSansTRUReg" pitchFamily="1" charset="-94"/>
                <a:ea typeface="ヒラギノ角ゴ Pro W3" panose="020B0300000000000000" pitchFamily="34" charset="-128"/>
                <a:cs typeface="Arial" panose="020B0604020202020204" pitchFamily="34" charset="0"/>
              </a:rPr>
              <a:t>BÜTÇE KAYNAĞI		ÖDENEK		HARCANAN</a:t>
            </a:r>
          </a:p>
          <a:p>
            <a:pPr>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ANALİTİK			173.000,00		173.000,00</a:t>
            </a:r>
          </a:p>
          <a:p>
            <a:pPr>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(Bütçe kırtasiye malzemesi, mikroskop tamiri, su filtresi alımı, A3 çerçeve alımı (acil durum tahliye planları için), laboratuvar malzemesi alımı, 25 kalem temizlik malzemesi alımı, motorlu projeksiyon perdesi alımı için harcanmıştır.)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latin typeface="BentonSansTRUReg" pitchFamily="1" charset="-94"/>
              </a:rPr>
              <a:t>BÜTÇE</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523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MALİ TABLO 2023</a:t>
            </a:r>
          </a:p>
          <a:p>
            <a:pPr>
              <a:buFontTx/>
              <a:buNone/>
            </a:pPr>
            <a:r>
              <a:rPr lang="tr-TR" altLang="tr-TR" sz="2200" dirty="0">
                <a:solidFill>
                  <a:srgbClr val="FF0000"/>
                </a:solidFill>
                <a:latin typeface="BentonSansTRUReg" pitchFamily="1" charset="-94"/>
                <a:ea typeface="ヒラギノ角ゴ Pro W3" panose="020B0300000000000000" pitchFamily="34" charset="-128"/>
                <a:cs typeface="Arial" panose="020B0604020202020204" pitchFamily="34" charset="0"/>
              </a:rPr>
              <a:t>TÜBİTAK Proje Harcamaları</a:t>
            </a:r>
          </a:p>
          <a:p>
            <a:pPr>
              <a:buFontTx/>
              <a:buNone/>
            </a:pPr>
            <a:endParaRPr lang="tr-TR" altLang="tr-TR" sz="2200" dirty="0">
              <a:solidFill>
                <a:srgbClr val="FF0000"/>
              </a:solidFill>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200" b="1" dirty="0">
                <a:latin typeface="BentonSansTRUReg" pitchFamily="1" charset="-94"/>
                <a:ea typeface="ヒラギノ角ゴ Pro W3" panose="020B0300000000000000" pitchFamily="34" charset="-128"/>
                <a:cs typeface="Arial" panose="020B0604020202020204" pitchFamily="34" charset="0"/>
              </a:rPr>
              <a:t>BÜTÇE KAYNAĞI		ÖDENEK		HARCANAN</a:t>
            </a:r>
          </a:p>
          <a:p>
            <a:pPr>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TÜBİTAK Projeleri		60.000,00		59.990,02</a:t>
            </a:r>
          </a:p>
          <a:p>
            <a:pPr>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(Bütçe kablo, dönüştürücü, ekran kartı, sunum kartı, e</a:t>
            </a:r>
            <a:r>
              <a:rPr lang="en-US" altLang="tr-TR" sz="2200" dirty="0" err="1">
                <a:latin typeface="BentonSansTRUReg" pitchFamily="1" charset="-94"/>
                <a:ea typeface="ヒラギノ角ゴ Pro W3" panose="020B0300000000000000" pitchFamily="34" charset="-128"/>
                <a:cs typeface="Arial" panose="020B0604020202020204" pitchFamily="34" charset="0"/>
              </a:rPr>
              <a:t>thernet</a:t>
            </a:r>
            <a:r>
              <a:rPr lang="en-US" altLang="tr-TR" sz="2200" dirty="0">
                <a:latin typeface="BentonSansTRUReg" pitchFamily="1" charset="-94"/>
                <a:ea typeface="ヒラギノ角ゴ Pro W3" panose="020B0300000000000000" pitchFamily="34" charset="-128"/>
                <a:cs typeface="Arial" panose="020B0604020202020204" pitchFamily="34" charset="0"/>
              </a:rPr>
              <a:t> </a:t>
            </a:r>
            <a:r>
              <a:rPr lang="tr-TR" altLang="tr-TR" sz="2200" dirty="0">
                <a:latin typeface="BentonSansTRUReg" pitchFamily="1" charset="-94"/>
                <a:ea typeface="ヒラギノ角ゴ Pro W3" panose="020B0300000000000000" pitchFamily="34" charset="-128"/>
                <a:cs typeface="Arial" panose="020B0604020202020204" pitchFamily="34" charset="0"/>
              </a:rPr>
              <a:t>kartı,</a:t>
            </a:r>
            <a:r>
              <a:rPr lang="en-US" altLang="tr-TR" sz="2200" dirty="0">
                <a:latin typeface="BentonSansTRUReg" pitchFamily="1" charset="-94"/>
                <a:ea typeface="ヒラギノ角ゴ Pro W3" panose="020B0300000000000000" pitchFamily="34" charset="-128"/>
                <a:cs typeface="Arial" panose="020B0604020202020204" pitchFamily="34" charset="0"/>
              </a:rPr>
              <a:t> USB </a:t>
            </a:r>
            <a:r>
              <a:rPr lang="tr-TR" altLang="tr-TR" sz="2200" dirty="0">
                <a:latin typeface="BentonSansTRUReg" pitchFamily="1" charset="-94"/>
                <a:ea typeface="ヒラギノ角ゴ Pro W3" panose="020B0300000000000000" pitchFamily="34" charset="-128"/>
                <a:cs typeface="Arial" panose="020B0604020202020204" pitchFamily="34" charset="0"/>
              </a:rPr>
              <a:t>bellek, k</a:t>
            </a:r>
            <a:r>
              <a:rPr lang="en-US" altLang="tr-TR" sz="2200" dirty="0" err="1">
                <a:latin typeface="BentonSansTRUReg" pitchFamily="1" charset="-94"/>
                <a:ea typeface="ヒラギノ角ゴ Pro W3" panose="020B0300000000000000" pitchFamily="34" charset="-128"/>
                <a:cs typeface="Arial" panose="020B0604020202020204" pitchFamily="34" charset="0"/>
              </a:rPr>
              <a:t>lavye</a:t>
            </a:r>
            <a:r>
              <a:rPr lang="tr-TR" altLang="tr-TR" sz="2200" dirty="0">
                <a:latin typeface="BentonSansTRUReg" pitchFamily="1" charset="-94"/>
                <a:ea typeface="ヒラギノ角ゴ Pro W3" panose="020B0300000000000000" pitchFamily="34" charset="-128"/>
                <a:cs typeface="Arial" panose="020B0604020202020204" pitchFamily="34" charset="0"/>
              </a:rPr>
              <a:t>, m</a:t>
            </a:r>
            <a:r>
              <a:rPr lang="en-US" altLang="tr-TR" sz="2200" dirty="0" err="1">
                <a:latin typeface="BentonSansTRUReg" pitchFamily="1" charset="-94"/>
                <a:ea typeface="ヒラギノ角ゴ Pro W3" panose="020B0300000000000000" pitchFamily="34" charset="-128"/>
                <a:cs typeface="Arial" panose="020B0604020202020204" pitchFamily="34" charset="0"/>
              </a:rPr>
              <a:t>ouse</a:t>
            </a:r>
            <a:r>
              <a:rPr lang="tr-TR" altLang="tr-TR" sz="2200" dirty="0">
                <a:latin typeface="BentonSansTRUReg" pitchFamily="1" charset="-94"/>
                <a:ea typeface="ヒラギノ角ゴ Pro W3" panose="020B0300000000000000" pitchFamily="34" charset="-128"/>
                <a:cs typeface="Arial" panose="020B0604020202020204" pitchFamily="34" charset="0"/>
              </a:rPr>
              <a:t>, </a:t>
            </a:r>
            <a:r>
              <a:rPr lang="en-US" altLang="tr-TR" sz="2200" dirty="0">
                <a:latin typeface="BentonSansTRUReg" pitchFamily="1" charset="-94"/>
                <a:ea typeface="ヒラギノ角ゴ Pro W3" panose="020B0300000000000000" pitchFamily="34" charset="-128"/>
                <a:cs typeface="Arial" panose="020B0604020202020204" pitchFamily="34" charset="0"/>
              </a:rPr>
              <a:t>18 </a:t>
            </a:r>
            <a:r>
              <a:rPr lang="tr-TR" altLang="tr-TR" sz="2200" dirty="0">
                <a:latin typeface="BentonSansTRUReg" pitchFamily="1" charset="-94"/>
                <a:ea typeface="ヒラギノ角ゴ Pro W3" panose="020B0300000000000000" pitchFamily="34" charset="-128"/>
                <a:cs typeface="Arial" panose="020B0604020202020204" pitchFamily="34" charset="0"/>
              </a:rPr>
              <a:t>a</a:t>
            </a:r>
            <a:r>
              <a:rPr lang="en-US" altLang="tr-TR" sz="2200" dirty="0">
                <a:latin typeface="BentonSansTRUReg" pitchFamily="1" charset="-94"/>
                <a:ea typeface="ヒラギノ角ゴ Pro W3" panose="020B0300000000000000" pitchFamily="34" charset="-128"/>
                <a:cs typeface="Arial" panose="020B0604020202020204" pitchFamily="34" charset="0"/>
              </a:rPr>
              <a:t>det SSD</a:t>
            </a:r>
            <a:r>
              <a:rPr lang="tr-TR" altLang="tr-TR" sz="2200" dirty="0">
                <a:latin typeface="BentonSansTRUReg" pitchFamily="1" charset="-94"/>
                <a:ea typeface="ヒラギノ角ゴ Pro W3" panose="020B0300000000000000" pitchFamily="34" charset="-128"/>
                <a:cs typeface="Arial" panose="020B0604020202020204" pitchFamily="34" charset="0"/>
              </a:rPr>
              <a:t>, b</a:t>
            </a:r>
            <a:r>
              <a:rPr lang="en-US" altLang="tr-TR" sz="2200" dirty="0" err="1">
                <a:latin typeface="BentonSansTRUReg" pitchFamily="1" charset="-94"/>
                <a:ea typeface="ヒラギノ角ゴ Pro W3" panose="020B0300000000000000" pitchFamily="34" charset="-128"/>
                <a:cs typeface="Arial" panose="020B0604020202020204" pitchFamily="34" charset="0"/>
              </a:rPr>
              <a:t>luetooth</a:t>
            </a:r>
            <a:r>
              <a:rPr lang="en-US" altLang="tr-TR" sz="2200" dirty="0">
                <a:latin typeface="BentonSansTRUReg" pitchFamily="1" charset="-94"/>
                <a:ea typeface="ヒラギノ角ゴ Pro W3" panose="020B0300000000000000" pitchFamily="34" charset="-128"/>
                <a:cs typeface="Arial" panose="020B0604020202020204" pitchFamily="34" charset="0"/>
              </a:rPr>
              <a:t> </a:t>
            </a:r>
            <a:r>
              <a:rPr lang="tr-TR" altLang="tr-TR" sz="2200" dirty="0">
                <a:latin typeface="BentonSansTRUReg" pitchFamily="1" charset="-94"/>
                <a:ea typeface="ヒラギノ角ゴ Pro W3" panose="020B0300000000000000" pitchFamily="34" charset="-128"/>
                <a:cs typeface="Arial" panose="020B0604020202020204" pitchFamily="34" charset="0"/>
              </a:rPr>
              <a:t>a</a:t>
            </a:r>
            <a:r>
              <a:rPr lang="en-US" altLang="tr-TR" sz="2200" dirty="0" err="1">
                <a:latin typeface="BentonSansTRUReg" pitchFamily="1" charset="-94"/>
                <a:ea typeface="ヒラギノ角ゴ Pro W3" panose="020B0300000000000000" pitchFamily="34" charset="-128"/>
                <a:cs typeface="Arial" panose="020B0604020202020204" pitchFamily="34" charset="0"/>
              </a:rPr>
              <a:t>daptör</a:t>
            </a:r>
            <a:r>
              <a:rPr lang="tr-TR" altLang="tr-TR" sz="2200" dirty="0">
                <a:latin typeface="BentonSansTRUReg" pitchFamily="1" charset="-94"/>
                <a:ea typeface="ヒラギノ角ゴ Pro W3" panose="020B0300000000000000" pitchFamily="34" charset="-128"/>
                <a:cs typeface="Arial" panose="020B0604020202020204" pitchFamily="34" charset="0"/>
              </a:rPr>
              <a:t> alımı için harcanmıştır.)</a:t>
            </a:r>
          </a:p>
          <a:p>
            <a:pPr>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200"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200" b="1"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400" b="1" dirty="0">
              <a:solidFill>
                <a:srgbClr val="FF0000"/>
              </a:solidFill>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2848873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SEYAHAT BÜTÇESİ</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2023 YILI DESTEKLİ GÖREVLENDİRMELER</a:t>
            </a:r>
          </a:p>
          <a:p>
            <a:pPr>
              <a:buFontTx/>
              <a:buNone/>
            </a:pPr>
            <a:endPar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Yurtiçi			7 Kişi			14.750 TL</a:t>
            </a: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Yurtdışı		7 Kişi			23.500 TL</a:t>
            </a: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Emeklilik Harcırah	7 Kişi			</a:t>
            </a:r>
            <a:r>
              <a:rPr lang="tr-TR" altLang="tr-TR" sz="2400" u="sng" dirty="0">
                <a:latin typeface="BentonSansTRUReg" pitchFamily="1" charset="-94"/>
                <a:ea typeface="ヒラギノ角ゴ Pro W3" panose="020B0300000000000000" pitchFamily="34" charset="-128"/>
                <a:cs typeface="Arial" panose="020B0604020202020204" pitchFamily="34" charset="0"/>
              </a:rPr>
              <a:t>42.000 TL</a:t>
            </a: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Toplam						80.250 TL</a:t>
            </a:r>
          </a:p>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2023 YILI SEYAHAT BÜTÇESİ</a:t>
            </a:r>
          </a:p>
          <a:p>
            <a:pPr>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Özel Bütçe (03.3)				92.000 TL</a:t>
            </a:r>
          </a:p>
          <a:p>
            <a:pPr>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Döner Sermaye (03.3)				</a:t>
            </a:r>
            <a:r>
              <a:rPr lang="tr-TR" altLang="tr-TR" sz="2200" u="sng" dirty="0">
                <a:latin typeface="BentonSansTRUReg" pitchFamily="1" charset="-94"/>
                <a:ea typeface="ヒラギノ角ゴ Pro W3" panose="020B0300000000000000" pitchFamily="34" charset="-128"/>
                <a:cs typeface="Arial" panose="020B0604020202020204" pitchFamily="34" charset="0"/>
              </a:rPr>
              <a:t>30.000 TL</a:t>
            </a:r>
          </a:p>
          <a:p>
            <a:pPr>
              <a:buFontTx/>
              <a:buNone/>
            </a:pPr>
            <a:r>
              <a:rPr lang="tr-TR" altLang="tr-TR" sz="2200" dirty="0">
                <a:latin typeface="BentonSansTRUReg" pitchFamily="1" charset="-94"/>
                <a:ea typeface="ヒラギノ角ゴ Pro W3" panose="020B0300000000000000" pitchFamily="34" charset="-128"/>
                <a:cs typeface="Arial" panose="020B0604020202020204" pitchFamily="34" charset="0"/>
              </a:rPr>
              <a:t>Toplam						122.000 TL</a:t>
            </a:r>
          </a:p>
          <a:p>
            <a:pPr>
              <a:buFontTx/>
              <a:buNone/>
            </a:pPr>
            <a:endParaRPr lang="tr-TR" altLang="tr-TR" sz="2200" b="1"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400" b="1" dirty="0">
              <a:solidFill>
                <a:srgbClr val="FF0000"/>
              </a:solidFill>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1089591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SEYAHAT BÜTÇESİ</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2023 YILI DESTEK MİKTARLARI</a:t>
            </a:r>
          </a:p>
          <a:p>
            <a:pP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		</a:t>
            </a: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Yurtiçi		750 TL		1750 TL	3000 TL</a:t>
            </a:r>
          </a:p>
          <a:p>
            <a:pPr>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Yurtdışı	2500 TL	3500 TL	6000 TL</a:t>
            </a:r>
          </a:p>
          <a:p>
            <a:pPr>
              <a:buFontTx/>
              <a:buNone/>
            </a:pPr>
            <a:endParaRPr lang="tr-TR" altLang="tr-TR" sz="2400" dirty="0">
              <a:latin typeface="BentonSansTRUReg" pitchFamily="1" charset="-94"/>
              <a:ea typeface="ヒラギノ角ゴ Pro W3" panose="020B0300000000000000" pitchFamily="34" charset="-128"/>
              <a:cs typeface="Arial" panose="020B0604020202020204" pitchFamily="34" charset="0"/>
            </a:endParaRP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	Ocak ayı içinde seyahat talep eden 63 kişi olmuştur. 14 Aralık 2023 tarihi itibariyle 14 kişi seyahat talebini gerçekleştirmiştir. 	</a:t>
            </a:r>
          </a:p>
          <a:p>
            <a:pPr>
              <a:buFontTx/>
              <a:buNone/>
            </a:pPr>
            <a:r>
              <a:rPr lang="tr-TR" altLang="tr-TR" sz="2400" dirty="0">
                <a:latin typeface="BentonSansTRUReg" pitchFamily="1" charset="-94"/>
                <a:ea typeface="ヒラギノ角ゴ Pro W3" panose="020B0300000000000000" pitchFamily="34" charset="-128"/>
                <a:cs typeface="Arial" panose="020B0604020202020204" pitchFamily="34" charset="0"/>
              </a:rPr>
              <a:t>				</a:t>
            </a:r>
          </a:p>
        </p:txBody>
      </p:sp>
    </p:spTree>
    <p:extLst>
      <p:ext uri="{BB962C8B-B14F-4D97-AF65-F5344CB8AC3E}">
        <p14:creationId xmlns:p14="http://schemas.microsoft.com/office/powerpoint/2010/main" val="1589094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FORMASYON</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endParaRPr lang="tr-TR" altLang="tr-TR" sz="2200" b="1"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400" b="1" dirty="0">
              <a:solidFill>
                <a:srgbClr val="FF0000"/>
              </a:solidFill>
              <a:ea typeface="ヒラギノ角ゴ Pro W3" panose="020B0300000000000000" pitchFamily="34" charset="-128"/>
              <a:cs typeface="Arial" panose="020B0604020202020204" pitchFamily="34" charset="0"/>
            </a:endParaRPr>
          </a:p>
        </p:txBody>
      </p:sp>
      <p:sp>
        <p:nvSpPr>
          <p:cNvPr id="6" name="Metin kutusu 5">
            <a:extLst>
              <a:ext uri="{FF2B5EF4-FFF2-40B4-BE49-F238E27FC236}">
                <a16:creationId xmlns:a16="http://schemas.microsoft.com/office/drawing/2014/main" id="{52E7C32C-D288-43C6-8071-7AAF56F8D15E}"/>
              </a:ext>
            </a:extLst>
          </p:cNvPr>
          <p:cNvSpPr txBox="1"/>
          <p:nvPr/>
        </p:nvSpPr>
        <p:spPr bwMode="auto">
          <a:xfrm>
            <a:off x="619123" y="1196975"/>
            <a:ext cx="7769301" cy="464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lnSpc>
                <a:spcPct val="150000"/>
              </a:lnSpc>
            </a:pPr>
            <a:r>
              <a:rPr lang="tr-TR" dirty="0"/>
              <a:t>	</a:t>
            </a:r>
            <a:r>
              <a:rPr lang="tr-TR" sz="2200" dirty="0"/>
              <a:t>29.12.2022 tarihli Yükseköğretim Genel Kurulu toplantısında öğretmen yetiştiren fakülteler dışında formasyon eğitimi alınabilen alanlarda örgün eğitimine devam eden öğrencilere eğitim-öğretim süresi içinde pedagojik formasyon eğitimi verilmesine karar verilmiştir. 2023-2024 Eğitim Öğretim Yılı Güz Döneminden itibaren Pedagojik Formasyon Eğitimi kapsamında açılacak olan derslere ilişkin bilgiler Fakültemiz web sayfasında ilan edilmiştir. </a:t>
            </a:r>
          </a:p>
        </p:txBody>
      </p:sp>
    </p:spTree>
    <p:extLst>
      <p:ext uri="{BB962C8B-B14F-4D97-AF65-F5344CB8AC3E}">
        <p14:creationId xmlns:p14="http://schemas.microsoft.com/office/powerpoint/2010/main" val="1250146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FORMASYON</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endParaRPr lang="tr-TR" altLang="tr-TR" sz="2200" b="1"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400" b="1" dirty="0">
              <a:solidFill>
                <a:srgbClr val="FF0000"/>
              </a:solidFill>
              <a:ea typeface="ヒラギノ角ゴ Pro W3" panose="020B0300000000000000" pitchFamily="34" charset="-128"/>
              <a:cs typeface="Arial" panose="020B0604020202020204" pitchFamily="34" charset="0"/>
            </a:endParaRPr>
          </a:p>
        </p:txBody>
      </p:sp>
      <p:sp>
        <p:nvSpPr>
          <p:cNvPr id="6" name="Metin kutusu 5">
            <a:extLst>
              <a:ext uri="{FF2B5EF4-FFF2-40B4-BE49-F238E27FC236}">
                <a16:creationId xmlns:a16="http://schemas.microsoft.com/office/drawing/2014/main" id="{52E7C32C-D288-43C6-8071-7AAF56F8D15E}"/>
              </a:ext>
            </a:extLst>
          </p:cNvPr>
          <p:cNvSpPr txBox="1"/>
          <p:nvPr/>
        </p:nvSpPr>
        <p:spPr bwMode="auto">
          <a:xfrm>
            <a:off x="648714" y="1100157"/>
            <a:ext cx="7769301" cy="465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lnSpc>
                <a:spcPct val="150000"/>
              </a:lnSpc>
            </a:pPr>
            <a:r>
              <a:rPr lang="tr-TR" sz="2000" b="0" i="0" dirty="0">
                <a:solidFill>
                  <a:srgbClr val="000000"/>
                </a:solidFill>
                <a:effectLst/>
                <a:latin typeface="roboto" panose="02000000000000000000" pitchFamily="2" charset="0"/>
              </a:rPr>
              <a:t>	2023-2024 Eğitim Öğretim Yılı Güz Döneminden itibaren Pedagojik Formasyon Eğitimi kapsamında açılacak olan derslere ilişkin bilgiler aşağıda yer almaktadır.</a:t>
            </a:r>
          </a:p>
          <a:p>
            <a:pPr algn="l">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Pedagojik Formasyon Eğitimi kapsamında açılacak dersler seçmeli ders kategorisinde alınacaktır.</a:t>
            </a:r>
          </a:p>
          <a:p>
            <a:pPr>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Pedagojik Formasyon Eğitimi kapsamında açılacak dersleri Üniversitemiz Bilgisayar Mühendisliği, Fizik, Kimya ve Matematik lisans programlarının üçüncü ve dördüncü yarıyılında olup, en az 3,50 genel not ortalamasına sahip öğrencileri alabileceklerdir.</a:t>
            </a:r>
          </a:p>
          <a:p>
            <a:pPr algn="l">
              <a:lnSpc>
                <a:spcPct val="150000"/>
              </a:lnSpc>
            </a:pPr>
            <a:endParaRPr lang="tr-TR" sz="2000"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3284589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FORMASYON</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endParaRPr lang="tr-TR" altLang="tr-TR" sz="2200" b="1"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400" b="1" dirty="0">
              <a:solidFill>
                <a:srgbClr val="FF0000"/>
              </a:solidFill>
              <a:ea typeface="ヒラギノ角ゴ Pro W3" panose="020B0300000000000000" pitchFamily="34" charset="-128"/>
              <a:cs typeface="Arial" panose="020B0604020202020204" pitchFamily="34" charset="0"/>
            </a:endParaRPr>
          </a:p>
        </p:txBody>
      </p:sp>
      <p:sp>
        <p:nvSpPr>
          <p:cNvPr id="6" name="Metin kutusu 5">
            <a:extLst>
              <a:ext uri="{FF2B5EF4-FFF2-40B4-BE49-F238E27FC236}">
                <a16:creationId xmlns:a16="http://schemas.microsoft.com/office/drawing/2014/main" id="{52E7C32C-D288-43C6-8071-7AAF56F8D15E}"/>
              </a:ext>
            </a:extLst>
          </p:cNvPr>
          <p:cNvSpPr txBox="1"/>
          <p:nvPr/>
        </p:nvSpPr>
        <p:spPr bwMode="auto">
          <a:xfrm>
            <a:off x="619123" y="1412776"/>
            <a:ext cx="7769301" cy="311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lnSpc>
                <a:spcPct val="150000"/>
              </a:lnSpc>
              <a:buFont typeface="Arial" panose="020B0604020202020204" pitchFamily="34" charset="0"/>
              <a:buChar char="•"/>
            </a:pPr>
            <a:r>
              <a:rPr lang="tr-TR" sz="1900" b="0" i="0" dirty="0">
                <a:solidFill>
                  <a:srgbClr val="000000"/>
                </a:solidFill>
                <a:effectLst/>
                <a:latin typeface="roboto" panose="02000000000000000000" pitchFamily="2" charset="0"/>
              </a:rPr>
              <a:t>Başvuru yapacak öğrencilerin mezuniyet aşamasına kadar Pedagojik Formasyon Eğitimi derslerini tamamlayabilmeleri için 2023-2024 eğitim öğretim yılı güz döneminde açılan 454 4200 </a:t>
            </a:r>
            <a:r>
              <a:rPr lang="tr-TR" sz="1900" b="0" i="0" dirty="0" err="1">
                <a:solidFill>
                  <a:srgbClr val="000000"/>
                </a:solidFill>
                <a:effectLst/>
                <a:latin typeface="roboto" panose="02000000000000000000" pitchFamily="2" charset="0"/>
              </a:rPr>
              <a:t>Introduction</a:t>
            </a:r>
            <a:r>
              <a:rPr lang="tr-TR" sz="1900" b="0" i="0" dirty="0">
                <a:solidFill>
                  <a:srgbClr val="000000"/>
                </a:solidFill>
                <a:effectLst/>
                <a:latin typeface="roboto" panose="02000000000000000000" pitchFamily="2" charset="0"/>
              </a:rPr>
              <a:t> </a:t>
            </a:r>
            <a:r>
              <a:rPr lang="tr-TR" sz="1900" b="0" i="0" dirty="0" err="1">
                <a:solidFill>
                  <a:srgbClr val="000000"/>
                </a:solidFill>
                <a:effectLst/>
                <a:latin typeface="roboto" panose="02000000000000000000" pitchFamily="2" charset="0"/>
              </a:rPr>
              <a:t>to</a:t>
            </a:r>
            <a:r>
              <a:rPr lang="tr-TR" sz="1900" b="0" i="0" dirty="0">
                <a:solidFill>
                  <a:srgbClr val="000000"/>
                </a:solidFill>
                <a:effectLst/>
                <a:latin typeface="roboto" panose="02000000000000000000" pitchFamily="2" charset="0"/>
              </a:rPr>
              <a:t> </a:t>
            </a:r>
            <a:r>
              <a:rPr lang="tr-TR" sz="1900" b="0" i="0" dirty="0" err="1">
                <a:solidFill>
                  <a:srgbClr val="000000"/>
                </a:solidFill>
                <a:effectLst/>
                <a:latin typeface="roboto" panose="02000000000000000000" pitchFamily="2" charset="0"/>
              </a:rPr>
              <a:t>Education</a:t>
            </a:r>
            <a:r>
              <a:rPr lang="tr-TR" sz="1900" b="0" i="0" dirty="0">
                <a:solidFill>
                  <a:srgbClr val="000000"/>
                </a:solidFill>
                <a:effectLst/>
                <a:latin typeface="roboto" panose="02000000000000000000" pitchFamily="2" charset="0"/>
              </a:rPr>
              <a:t> ve 454 4220 </a:t>
            </a:r>
            <a:r>
              <a:rPr lang="tr-TR" sz="1900" b="0" i="0" dirty="0" err="1">
                <a:solidFill>
                  <a:srgbClr val="000000"/>
                </a:solidFill>
                <a:effectLst/>
                <a:latin typeface="roboto" panose="02000000000000000000" pitchFamily="2" charset="0"/>
              </a:rPr>
              <a:t>Educational</a:t>
            </a:r>
            <a:r>
              <a:rPr lang="tr-TR" sz="1900" b="0" i="0" dirty="0">
                <a:solidFill>
                  <a:srgbClr val="000000"/>
                </a:solidFill>
                <a:effectLst/>
                <a:latin typeface="roboto" panose="02000000000000000000" pitchFamily="2" charset="0"/>
              </a:rPr>
              <a:t> </a:t>
            </a:r>
            <a:r>
              <a:rPr lang="tr-TR" sz="1900" b="0" i="0" dirty="0" err="1">
                <a:solidFill>
                  <a:srgbClr val="000000"/>
                </a:solidFill>
                <a:effectLst/>
                <a:latin typeface="roboto" panose="02000000000000000000" pitchFamily="2" charset="0"/>
              </a:rPr>
              <a:t>Psychology</a:t>
            </a:r>
            <a:r>
              <a:rPr lang="tr-TR" sz="1900" b="0" i="0" dirty="0">
                <a:solidFill>
                  <a:srgbClr val="000000"/>
                </a:solidFill>
                <a:effectLst/>
                <a:latin typeface="roboto" panose="02000000000000000000" pitchFamily="2" charset="0"/>
              </a:rPr>
              <a:t> derslerinin ikisine de başvurmaları gerekmektedir. (Dersler düzensiz (</a:t>
            </a:r>
            <a:r>
              <a:rPr lang="tr-TR" sz="1900" b="0" i="0" dirty="0" err="1">
                <a:solidFill>
                  <a:srgbClr val="000000"/>
                </a:solidFill>
                <a:effectLst/>
                <a:latin typeface="roboto" panose="02000000000000000000" pitchFamily="2" charset="0"/>
              </a:rPr>
              <a:t>irregular</a:t>
            </a:r>
            <a:r>
              <a:rPr lang="tr-TR" sz="1900" b="0" i="0" dirty="0">
                <a:solidFill>
                  <a:srgbClr val="000000"/>
                </a:solidFill>
                <a:effectLst/>
                <a:latin typeface="roboto" panose="02000000000000000000" pitchFamily="2" charset="0"/>
              </a:rPr>
              <a:t>) olarak açılmayacaktır. Örneğin, EDS 4200 ve EDS 4220 dersleri sadece güz döneminde açılacaktır.)</a:t>
            </a:r>
          </a:p>
        </p:txBody>
      </p:sp>
    </p:spTree>
    <p:extLst>
      <p:ext uri="{BB962C8B-B14F-4D97-AF65-F5344CB8AC3E}">
        <p14:creationId xmlns:p14="http://schemas.microsoft.com/office/powerpoint/2010/main" val="2284540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FORMASYON</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endParaRPr lang="tr-TR" altLang="tr-TR" sz="2200" b="1"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400" b="1" dirty="0">
              <a:solidFill>
                <a:srgbClr val="FF0000"/>
              </a:solidFill>
              <a:ea typeface="ヒラギノ角ゴ Pro W3" panose="020B0300000000000000" pitchFamily="34" charset="-128"/>
              <a:cs typeface="Arial" panose="020B0604020202020204" pitchFamily="34" charset="0"/>
            </a:endParaRPr>
          </a:p>
        </p:txBody>
      </p:sp>
      <p:sp>
        <p:nvSpPr>
          <p:cNvPr id="6" name="Metin kutusu 5">
            <a:extLst>
              <a:ext uri="{FF2B5EF4-FFF2-40B4-BE49-F238E27FC236}">
                <a16:creationId xmlns:a16="http://schemas.microsoft.com/office/drawing/2014/main" id="{52E7C32C-D288-43C6-8071-7AAF56F8D15E}"/>
              </a:ext>
            </a:extLst>
          </p:cNvPr>
          <p:cNvSpPr txBox="1"/>
          <p:nvPr/>
        </p:nvSpPr>
        <p:spPr bwMode="auto">
          <a:xfrm>
            <a:off x="619123" y="1196975"/>
            <a:ext cx="7769301" cy="515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Toplamda en fazla 30 başvuru kabul edilecektir.</a:t>
            </a:r>
          </a:p>
          <a:p>
            <a:pPr algn="l">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Başvurular her akademik yılın başında yapılacaktır.</a:t>
            </a:r>
          </a:p>
          <a:p>
            <a:pPr algn="l">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2023-2024 Eğitim Öğretim Yılı Güz Dönemi Pedagojik Formasyon Eğitimi başvurularının 29 Eylül 2023 Cuma günü mesai bitimine kadar Eğitim Fakültesi Dekanlığı Öğrenci İşleri Birimine şahsen yapılması gerekmektedir.</a:t>
            </a:r>
          </a:p>
          <a:p>
            <a:pPr algn="l">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2023-2024 Eğitim Öğretim Yılı Güz Yarıyılında,</a:t>
            </a:r>
          </a:p>
          <a:p>
            <a:pPr algn="l">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454 4200 </a:t>
            </a:r>
            <a:r>
              <a:rPr lang="tr-TR" sz="2000" b="0" i="0" dirty="0" err="1">
                <a:solidFill>
                  <a:srgbClr val="000000"/>
                </a:solidFill>
                <a:effectLst/>
                <a:latin typeface="roboto" panose="02000000000000000000" pitchFamily="2" charset="0"/>
              </a:rPr>
              <a:t>Introduction</a:t>
            </a:r>
            <a:r>
              <a:rPr lang="tr-TR" sz="2000" b="0" i="0" dirty="0">
                <a:solidFill>
                  <a:srgbClr val="000000"/>
                </a:solidFill>
                <a:effectLst/>
                <a:latin typeface="roboto" panose="02000000000000000000" pitchFamily="2" charset="0"/>
              </a:rPr>
              <a:t> </a:t>
            </a:r>
            <a:r>
              <a:rPr lang="tr-TR" sz="2000" b="0" i="0" dirty="0" err="1">
                <a:solidFill>
                  <a:srgbClr val="000000"/>
                </a:solidFill>
                <a:effectLst/>
                <a:latin typeface="roboto" panose="02000000000000000000" pitchFamily="2" charset="0"/>
              </a:rPr>
              <a:t>to</a:t>
            </a:r>
            <a:r>
              <a:rPr lang="tr-TR" sz="2000" b="0" i="0" dirty="0">
                <a:solidFill>
                  <a:srgbClr val="000000"/>
                </a:solidFill>
                <a:effectLst/>
                <a:latin typeface="roboto" panose="02000000000000000000" pitchFamily="2" charset="0"/>
              </a:rPr>
              <a:t> </a:t>
            </a:r>
            <a:r>
              <a:rPr lang="tr-TR" sz="2000" b="0" i="0" dirty="0" err="1">
                <a:solidFill>
                  <a:srgbClr val="000000"/>
                </a:solidFill>
                <a:effectLst/>
                <a:latin typeface="roboto" panose="02000000000000000000" pitchFamily="2" charset="0"/>
              </a:rPr>
              <a:t>Education</a:t>
            </a:r>
            <a:r>
              <a:rPr lang="tr-TR" sz="2000" b="0" i="0" dirty="0">
                <a:solidFill>
                  <a:srgbClr val="000000"/>
                </a:solidFill>
                <a:effectLst/>
                <a:latin typeface="roboto" panose="02000000000000000000" pitchFamily="2" charset="0"/>
              </a:rPr>
              <a:t> / Eğitime Giriş</a:t>
            </a:r>
          </a:p>
          <a:p>
            <a:pPr algn="l">
              <a:lnSpc>
                <a:spcPct val="150000"/>
              </a:lnSpc>
              <a:buFont typeface="Arial" panose="020B0604020202020204" pitchFamily="34" charset="0"/>
              <a:buChar char="•"/>
            </a:pPr>
            <a:r>
              <a:rPr lang="tr-TR" sz="2000" b="0" i="0" dirty="0">
                <a:solidFill>
                  <a:srgbClr val="000000"/>
                </a:solidFill>
                <a:effectLst/>
                <a:latin typeface="roboto" panose="02000000000000000000" pitchFamily="2" charset="0"/>
              </a:rPr>
              <a:t>454 4220 </a:t>
            </a:r>
            <a:r>
              <a:rPr lang="tr-TR" sz="2000" b="0" i="0" dirty="0" err="1">
                <a:solidFill>
                  <a:srgbClr val="000000"/>
                </a:solidFill>
                <a:effectLst/>
                <a:latin typeface="roboto" panose="02000000000000000000" pitchFamily="2" charset="0"/>
              </a:rPr>
              <a:t>Educational</a:t>
            </a:r>
            <a:r>
              <a:rPr lang="tr-TR" sz="2000" b="0" i="0" dirty="0">
                <a:solidFill>
                  <a:srgbClr val="000000"/>
                </a:solidFill>
                <a:effectLst/>
                <a:latin typeface="roboto" panose="02000000000000000000" pitchFamily="2" charset="0"/>
              </a:rPr>
              <a:t> </a:t>
            </a:r>
            <a:r>
              <a:rPr lang="tr-TR" sz="2000" b="0" i="0" dirty="0" err="1">
                <a:solidFill>
                  <a:srgbClr val="000000"/>
                </a:solidFill>
                <a:effectLst/>
                <a:latin typeface="roboto" panose="02000000000000000000" pitchFamily="2" charset="0"/>
              </a:rPr>
              <a:t>Psychology</a:t>
            </a:r>
            <a:r>
              <a:rPr lang="tr-TR" sz="2000" b="0" i="0" dirty="0">
                <a:solidFill>
                  <a:srgbClr val="000000"/>
                </a:solidFill>
                <a:effectLst/>
                <a:latin typeface="roboto" panose="02000000000000000000" pitchFamily="2" charset="0"/>
              </a:rPr>
              <a:t> / Eğitim Psikolojisi</a:t>
            </a:r>
          </a:p>
          <a:p>
            <a:pPr algn="l">
              <a:lnSpc>
                <a:spcPct val="150000"/>
              </a:lnSpc>
            </a:pPr>
            <a:r>
              <a:rPr lang="tr-TR" sz="2000" b="0" i="0" dirty="0">
                <a:solidFill>
                  <a:srgbClr val="000000"/>
                </a:solidFill>
                <a:effectLst/>
                <a:latin typeface="roboto" panose="02000000000000000000" pitchFamily="2" charset="0"/>
              </a:rPr>
              <a:t>dersleri açılacaktır.</a:t>
            </a:r>
          </a:p>
          <a:p>
            <a:pPr algn="just">
              <a:lnSpc>
                <a:spcPct val="150000"/>
              </a:lnSpc>
            </a:pPr>
            <a:endParaRPr lang="tr-TR" sz="2200" dirty="0"/>
          </a:p>
        </p:txBody>
      </p:sp>
    </p:spTree>
    <p:extLst>
      <p:ext uri="{BB962C8B-B14F-4D97-AF65-F5344CB8AC3E}">
        <p14:creationId xmlns:p14="http://schemas.microsoft.com/office/powerpoint/2010/main" val="3355112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Unvan 1">
            <a:extLst>
              <a:ext uri="{FF2B5EF4-FFF2-40B4-BE49-F238E27FC236}">
                <a16:creationId xmlns:a16="http://schemas.microsoft.com/office/drawing/2014/main" id="{02B64551-1435-F3FD-FEF9-3BE5862002A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FORMASYON</a:t>
            </a:r>
          </a:p>
        </p:txBody>
      </p:sp>
      <p:sp>
        <p:nvSpPr>
          <p:cNvPr id="106499" name="Dikdörtgen 2">
            <a:extLst>
              <a:ext uri="{FF2B5EF4-FFF2-40B4-BE49-F238E27FC236}">
                <a16:creationId xmlns:a16="http://schemas.microsoft.com/office/drawing/2014/main" id="{46260AFA-302B-4917-1F96-23C4F15D3B1B}"/>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6500" name="Dikdörtgen 6">
            <a:extLst>
              <a:ext uri="{FF2B5EF4-FFF2-40B4-BE49-F238E27FC236}">
                <a16:creationId xmlns:a16="http://schemas.microsoft.com/office/drawing/2014/main" id="{F29CC68C-56A0-11F2-8225-5F576860F93E}"/>
              </a:ext>
            </a:extLst>
          </p:cNvPr>
          <p:cNvSpPr>
            <a:spLocks noChangeArrowheads="1"/>
          </p:cNvSpPr>
          <p:nvPr/>
        </p:nvSpPr>
        <p:spPr bwMode="auto">
          <a:xfrm>
            <a:off x="468313" y="1196975"/>
            <a:ext cx="82804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buFontTx/>
              <a:buNone/>
            </a:pPr>
            <a:endParaRPr lang="tr-TR" altLang="tr-TR" sz="2200" b="1" dirty="0">
              <a:latin typeface="BentonSansTRUReg" pitchFamily="1" charset="-94"/>
              <a:ea typeface="ヒラギノ角ゴ Pro W3" panose="020B0300000000000000" pitchFamily="34" charset="-128"/>
              <a:cs typeface="Arial" panose="020B0604020202020204" pitchFamily="34" charset="0"/>
            </a:endParaRPr>
          </a:p>
          <a:p>
            <a:pPr>
              <a:buFontTx/>
              <a:buNone/>
            </a:pPr>
            <a:endParaRPr lang="tr-TR" altLang="tr-TR" sz="2400" b="1" dirty="0">
              <a:solidFill>
                <a:srgbClr val="FF0000"/>
              </a:solidFill>
              <a:ea typeface="ヒラギノ角ゴ Pro W3" panose="020B0300000000000000" pitchFamily="34" charset="-128"/>
              <a:cs typeface="Arial" panose="020B0604020202020204" pitchFamily="34" charset="0"/>
            </a:endParaRPr>
          </a:p>
        </p:txBody>
      </p:sp>
      <p:sp>
        <p:nvSpPr>
          <p:cNvPr id="6" name="Metin kutusu 5">
            <a:extLst>
              <a:ext uri="{FF2B5EF4-FFF2-40B4-BE49-F238E27FC236}">
                <a16:creationId xmlns:a16="http://schemas.microsoft.com/office/drawing/2014/main" id="{52E7C32C-D288-43C6-8071-7AAF56F8D15E}"/>
              </a:ext>
            </a:extLst>
          </p:cNvPr>
          <p:cNvSpPr txBox="1"/>
          <p:nvPr/>
        </p:nvSpPr>
        <p:spPr bwMode="auto">
          <a:xfrm>
            <a:off x="619123" y="1196975"/>
            <a:ext cx="7769301" cy="53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lnSpc>
                <a:spcPct val="150000"/>
              </a:lnSpc>
            </a:pPr>
            <a:endParaRPr lang="tr-TR" sz="2200" dirty="0"/>
          </a:p>
        </p:txBody>
      </p:sp>
      <p:pic>
        <p:nvPicPr>
          <p:cNvPr id="7" name="Resim 6">
            <a:extLst>
              <a:ext uri="{FF2B5EF4-FFF2-40B4-BE49-F238E27FC236}">
                <a16:creationId xmlns:a16="http://schemas.microsoft.com/office/drawing/2014/main" id="{71A51C22-9A41-4DFF-B8BC-BE73429C9217}"/>
              </a:ext>
            </a:extLst>
          </p:cNvPr>
          <p:cNvPicPr/>
          <p:nvPr/>
        </p:nvPicPr>
        <p:blipFill rotWithShape="1">
          <a:blip r:embed="rId3"/>
          <a:srcRect l="17039" t="27645" r="18237" b="18926"/>
          <a:stretch/>
        </p:blipFill>
        <p:spPr bwMode="auto">
          <a:xfrm>
            <a:off x="687349" y="1243107"/>
            <a:ext cx="7769301" cy="42482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4464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Unvan 1">
            <a:extLst>
              <a:ext uri="{FF2B5EF4-FFF2-40B4-BE49-F238E27FC236}">
                <a16:creationId xmlns:a16="http://schemas.microsoft.com/office/drawing/2014/main" id="{19673EF9-9854-48B4-73AC-B8C41CBD5BE7}"/>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t>FİZİKİ GELİŞMELER</a:t>
            </a:r>
          </a:p>
        </p:txBody>
      </p:sp>
      <p:sp>
        <p:nvSpPr>
          <p:cNvPr id="108547" name="Dikdörtgen 2">
            <a:extLst>
              <a:ext uri="{FF2B5EF4-FFF2-40B4-BE49-F238E27FC236}">
                <a16:creationId xmlns:a16="http://schemas.microsoft.com/office/drawing/2014/main" id="{1696C06F-F227-9D19-ACCF-203BD2095A92}"/>
              </a:ext>
            </a:extLst>
          </p:cNvPr>
          <p:cNvSpPr>
            <a:spLocks noChangeArrowheads="1"/>
          </p:cNvSpPr>
          <p:nvPr/>
        </p:nvSpPr>
        <p:spPr bwMode="auto">
          <a:xfrm>
            <a:off x="-623888" y="1339852"/>
            <a:ext cx="8345488"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08548" name="Dikdörtgen 6">
            <a:extLst>
              <a:ext uri="{FF2B5EF4-FFF2-40B4-BE49-F238E27FC236}">
                <a16:creationId xmlns:a16="http://schemas.microsoft.com/office/drawing/2014/main" id="{35EA9626-B00F-545A-42D4-C9A550E0EDCE}"/>
              </a:ext>
            </a:extLst>
          </p:cNvPr>
          <p:cNvSpPr>
            <a:spLocks noChangeArrowheads="1"/>
          </p:cNvSpPr>
          <p:nvPr/>
        </p:nvSpPr>
        <p:spPr bwMode="auto">
          <a:xfrm>
            <a:off x="179388" y="1196975"/>
            <a:ext cx="89646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a:solidFill>
                  <a:srgbClr val="FF0000"/>
                </a:solidFill>
                <a:latin typeface="BentonSansTRUReg" pitchFamily="1" charset="-94"/>
                <a:ea typeface="ヒラギノ角ゴ Pro W3" panose="020B0300000000000000" pitchFamily="34" charset="-128"/>
                <a:cs typeface="Arial" panose="020B0604020202020204" pitchFamily="34" charset="0"/>
              </a:rPr>
              <a:t>YENİ EK BİNAMIZ</a:t>
            </a:r>
          </a:p>
          <a:p>
            <a:pPr>
              <a:spcBef>
                <a:spcPct val="0"/>
              </a:spcBef>
              <a:buFontTx/>
              <a:buNone/>
            </a:pPr>
            <a:r>
              <a:rPr lang="tr-TR" altLang="tr-TR" sz="2400">
                <a:latin typeface="BentonSansTRUReg" pitchFamily="1" charset="-94"/>
                <a:ea typeface="ヒラギノ角ゴ Pro W3" panose="020B0300000000000000" pitchFamily="34" charset="-128"/>
                <a:cs typeface="Arial" panose="020B0604020202020204" pitchFamily="34" charset="0"/>
              </a:rPr>
              <a:t>	</a:t>
            </a:r>
            <a:endParaRPr lang="tr-TR" altLang="tr-TR" sz="2400" b="1">
              <a:solidFill>
                <a:srgbClr val="FF0000"/>
              </a:solidFill>
              <a:latin typeface="BentonSansTRUReg" pitchFamily="1" charset="-94"/>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p:txBody>
      </p:sp>
      <p:pic>
        <p:nvPicPr>
          <p:cNvPr id="108549" name="Picture 1">
            <a:extLst>
              <a:ext uri="{FF2B5EF4-FFF2-40B4-BE49-F238E27FC236}">
                <a16:creationId xmlns:a16="http://schemas.microsoft.com/office/drawing/2014/main" id="{21ED6853-6CC5-280F-E269-3591ED06A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46177"/>
            <a:ext cx="73152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Unvan 1">
            <a:extLst>
              <a:ext uri="{FF2B5EF4-FFF2-40B4-BE49-F238E27FC236}">
                <a16:creationId xmlns:a16="http://schemas.microsoft.com/office/drawing/2014/main" id="{ABF40F3D-33F9-9C47-0BB8-1C457D6132EE}"/>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16387" name="Dikdörtgen 2">
            <a:extLst>
              <a:ext uri="{FF2B5EF4-FFF2-40B4-BE49-F238E27FC236}">
                <a16:creationId xmlns:a16="http://schemas.microsoft.com/office/drawing/2014/main" id="{CA05FE9A-E172-88F6-B6A3-3BA5E9CA6B4E}"/>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6388" name="Dikdörtgen 6">
            <a:extLst>
              <a:ext uri="{FF2B5EF4-FFF2-40B4-BE49-F238E27FC236}">
                <a16:creationId xmlns:a16="http://schemas.microsoft.com/office/drawing/2014/main" id="{EBE87C86-52DC-2C97-AE76-6C5AD3D6D02B}"/>
              </a:ext>
            </a:extLst>
          </p:cNvPr>
          <p:cNvSpPr>
            <a:spLocks noChangeArrowheads="1"/>
          </p:cNvSpPr>
          <p:nvPr/>
        </p:nvSpPr>
        <p:spPr bwMode="auto">
          <a:xfrm>
            <a:off x="420688" y="1301752"/>
            <a:ext cx="8255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BÖLÜM BAŞKANI VE BÖLÜM BAŞKAN YARDIMCISI</a:t>
            </a:r>
          </a:p>
          <a:p>
            <a:pPr>
              <a:spcBef>
                <a:spcPct val="0"/>
              </a:spcBef>
              <a:buFontTx/>
              <a:buNone/>
            </a:pPr>
            <a:endParaRPr lang="en-US" altLang="tr-TR" sz="2000" b="1" dirty="0">
              <a:latin typeface="BentonSansTRUReg" pitchFamily="1" charset="-94"/>
              <a:ea typeface="ヒラギノ角ゴ Pro W3" panose="020B0300000000000000" pitchFamily="34" charset="-128"/>
            </a:endParaRPr>
          </a:p>
          <a:p>
            <a:pPr>
              <a:spcBef>
                <a:spcPct val="0"/>
              </a:spcBef>
              <a:buFontTx/>
              <a:buNone/>
            </a:pPr>
            <a:r>
              <a:rPr lang="tr-TR" altLang="tr-TR" sz="2200" b="1" dirty="0">
                <a:latin typeface="BentonSansTRUReg" pitchFamily="1" charset="-94"/>
                <a:ea typeface="ヒラギノ角ゴ Pro W3" panose="020B0300000000000000" pitchFamily="34" charset="-128"/>
              </a:rPr>
              <a:t>MATEMATİK VE FEN BİLİMLERİ EĞİTİMİ BÖLÜMÜ</a:t>
            </a:r>
            <a:endParaRPr lang="en-US" altLang="tr-TR" sz="2200" b="1" dirty="0">
              <a:latin typeface="BentonSansTRUReg" pitchFamily="1" charset="-94"/>
              <a:ea typeface="ヒラギノ角ゴ Pro W3" panose="020B0300000000000000" pitchFamily="34" charset="-128"/>
            </a:endParaRP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200" dirty="0">
                <a:latin typeface="BentonSansTRUReg" pitchFamily="1" charset="-94"/>
                <a:ea typeface="ヒラギノ角ゴ Pro W3" panose="020B0300000000000000" pitchFamily="34" charset="-128"/>
              </a:rPr>
              <a:t>Prof. Dr. Yezdan BOZ				06.09.2023</a:t>
            </a:r>
          </a:p>
          <a:p>
            <a:pPr>
              <a:spcBef>
                <a:spcPct val="0"/>
              </a:spcBef>
              <a:buFontTx/>
              <a:buNone/>
            </a:pPr>
            <a:r>
              <a:rPr lang="tr-TR" altLang="tr-TR" sz="2200" dirty="0">
                <a:latin typeface="BentonSansTRUReg" pitchFamily="1" charset="-94"/>
                <a:ea typeface="ヒラギノ角ゴ Pro W3" panose="020B0300000000000000" pitchFamily="34" charset="-128"/>
              </a:rPr>
              <a:t>	Bölüm Başkan Yrd.</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None/>
            </a:pPr>
            <a:r>
              <a:rPr lang="tr-TR" altLang="tr-TR" sz="2200" i="1" dirty="0">
                <a:latin typeface="BentonSansTRUReg" pitchFamily="1" charset="-94"/>
                <a:ea typeface="ヒラギノ角ゴ Pro W3" panose="020B0300000000000000" pitchFamily="34" charset="-128"/>
              </a:rPr>
              <a:t>(24.07.2023 tarihine kadar Prof. Dr. Elvan ŞAHİN)</a:t>
            </a:r>
          </a:p>
          <a:p>
            <a:pPr>
              <a:spcBef>
                <a:spcPct val="0"/>
              </a:spcBef>
              <a:buFontTx/>
              <a:buNone/>
            </a:pPr>
            <a:r>
              <a:rPr lang="tr-TR" altLang="tr-TR" sz="2400" dirty="0">
                <a:latin typeface="BentonSansTRUReg" pitchFamily="1" charset="-94"/>
                <a:ea typeface="ヒラギノ角ゴ Pro W3" panose="020B0300000000000000" pitchFamily="34" charset="-128"/>
              </a:rPr>
              <a:t>				</a:t>
            </a:r>
          </a:p>
          <a:p>
            <a:pPr>
              <a:spcBef>
                <a:spcPct val="0"/>
              </a:spcBef>
              <a:buFontTx/>
              <a:buNone/>
            </a:pPr>
            <a:r>
              <a:rPr lang="tr-TR" altLang="tr-TR" sz="2400" dirty="0">
                <a:latin typeface="BentonSansTRUReg" pitchFamily="1" charset="-94"/>
                <a:ea typeface="ヒラギノ角ゴ Pro W3" panose="020B0300000000000000" pitchFamily="34" charset="-128"/>
              </a:rPr>
              <a:t>	</a:t>
            </a:r>
            <a:r>
              <a:rPr lang="tr-TR" altLang="tr-TR" sz="2000" dirty="0">
                <a:ea typeface="ヒラギノ角ゴ Pro W3" panose="020B0300000000000000" pitchFamily="34" charset="-128"/>
              </a:rPr>
              <a:t>		</a:t>
            </a:r>
            <a:endParaRPr lang="tr-TR" altLang="tr-TR" sz="2400" b="1" dirty="0">
              <a:solidFill>
                <a:srgbClr val="FF0000"/>
              </a:solidFill>
              <a:latin typeface="BentonSansTRUReg" pitchFamily="1" charset="-94"/>
              <a:ea typeface="ヒラギノ角ゴ Pro W3" panose="020B0300000000000000" pitchFamily="34"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Unvan 1">
            <a:extLst>
              <a:ext uri="{FF2B5EF4-FFF2-40B4-BE49-F238E27FC236}">
                <a16:creationId xmlns:a16="http://schemas.microsoft.com/office/drawing/2014/main" id="{A78248D0-4CC0-8770-507D-66F37DFF8101}"/>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t>FİZİKİ GELİŞMELER</a:t>
            </a:r>
          </a:p>
        </p:txBody>
      </p:sp>
      <p:sp>
        <p:nvSpPr>
          <p:cNvPr id="110595" name="Dikdörtgen 2">
            <a:extLst>
              <a:ext uri="{FF2B5EF4-FFF2-40B4-BE49-F238E27FC236}">
                <a16:creationId xmlns:a16="http://schemas.microsoft.com/office/drawing/2014/main" id="{6985EB9A-5682-B0BE-71A8-BBEA15C6DBA3}"/>
              </a:ext>
            </a:extLst>
          </p:cNvPr>
          <p:cNvSpPr>
            <a:spLocks noChangeArrowheads="1"/>
          </p:cNvSpPr>
          <p:nvPr/>
        </p:nvSpPr>
        <p:spPr bwMode="auto">
          <a:xfrm>
            <a:off x="-623888" y="1339852"/>
            <a:ext cx="8345488"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solidFill>
                <a:srgbClr val="000000"/>
              </a:solidFill>
              <a:ea typeface="ヒラギノ角ゴ Pro W3" panose="020B0300000000000000" pitchFamily="34" charset="-128"/>
            </a:endParaRPr>
          </a:p>
        </p:txBody>
      </p:sp>
      <p:sp>
        <p:nvSpPr>
          <p:cNvPr id="110596" name="Dikdörtgen 6">
            <a:extLst>
              <a:ext uri="{FF2B5EF4-FFF2-40B4-BE49-F238E27FC236}">
                <a16:creationId xmlns:a16="http://schemas.microsoft.com/office/drawing/2014/main" id="{5638D6AA-B9D8-BC11-0D6F-2679AAE24DE5}"/>
              </a:ext>
            </a:extLst>
          </p:cNvPr>
          <p:cNvSpPr>
            <a:spLocks noChangeArrowheads="1"/>
          </p:cNvSpPr>
          <p:nvPr/>
        </p:nvSpPr>
        <p:spPr bwMode="auto">
          <a:xfrm>
            <a:off x="158752" y="1720850"/>
            <a:ext cx="89646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p:txBody>
      </p:sp>
      <p:sp>
        <p:nvSpPr>
          <p:cNvPr id="110597" name="TextBox 3">
            <a:extLst>
              <a:ext uri="{FF2B5EF4-FFF2-40B4-BE49-F238E27FC236}">
                <a16:creationId xmlns:a16="http://schemas.microsoft.com/office/drawing/2014/main" id="{58F0A376-05D5-371D-18E2-028DD3488C3C}"/>
              </a:ext>
            </a:extLst>
          </p:cNvPr>
          <p:cNvSpPr txBox="1">
            <a:spLocks noChangeArrowheads="1"/>
          </p:cNvSpPr>
          <p:nvPr/>
        </p:nvSpPr>
        <p:spPr bwMode="auto">
          <a:xfrm>
            <a:off x="532977" y="1319988"/>
            <a:ext cx="8215488" cy="359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lnSpc>
                <a:spcPct val="150000"/>
              </a:lnSpc>
              <a:spcBef>
                <a:spcPct val="0"/>
              </a:spcBef>
              <a:buNone/>
            </a:pPr>
            <a:r>
              <a:rPr lang="tr-TR" altLang="en-US" sz="2200" dirty="0">
                <a:solidFill>
                  <a:srgbClr val="FF0000"/>
                </a:solidFill>
                <a:latin typeface="BentonSansTRUReg" pitchFamily="1" charset="-94"/>
                <a:ea typeface="ヒラギノ角ゴ Pro W3" panose="020B0300000000000000" pitchFamily="34" charset="-128"/>
              </a:rPr>
              <a:t>EĞİTİM FAKÜLTESİ A BLOK</a:t>
            </a:r>
          </a:p>
          <a:p>
            <a:pPr marL="342900" indent="-342900" algn="just">
              <a:lnSpc>
                <a:spcPct val="150000"/>
              </a:lnSpc>
              <a:spcBef>
                <a:spcPct val="0"/>
              </a:spcBef>
            </a:pPr>
            <a:r>
              <a:rPr lang="tr-TR" altLang="en-US" sz="2200" dirty="0">
                <a:solidFill>
                  <a:srgbClr val="000000"/>
                </a:solidFill>
                <a:latin typeface="BentonSansTRUReg" pitchFamily="1" charset="-94"/>
                <a:ea typeface="ヒラギノ角ゴ Pro W3" panose="020B0300000000000000" pitchFamily="34" charset="-128"/>
              </a:rPr>
              <a:t>A Blok EFA-18 performans laboratuvarının çöken zemin tadilatı çalışması yapılmıştır. </a:t>
            </a:r>
          </a:p>
          <a:p>
            <a:pPr marL="342900" indent="-342900" algn="just">
              <a:lnSpc>
                <a:spcPct val="150000"/>
              </a:lnSpc>
              <a:spcBef>
                <a:spcPct val="0"/>
              </a:spcBef>
            </a:pPr>
            <a:r>
              <a:rPr lang="tr-TR" altLang="en-US" sz="2200" dirty="0">
                <a:solidFill>
                  <a:srgbClr val="000000"/>
                </a:solidFill>
                <a:latin typeface="BentonSansTRUReg" pitchFamily="1" charset="-94"/>
                <a:ea typeface="ヒラギノ角ゴ Pro W3" panose="020B0300000000000000" pitchFamily="34" charset="-128"/>
              </a:rPr>
              <a:t>A Blok Matematik ve Fen Bilimleri Eğitimi Bölümü Kimya Laboratuvarı içerisinde bulunan gider boruları yenilenmiş, laboratuvar dışına 1 adet rögar yapılmıştır. Ayrıca laboratuvarın 8 adet gaz vanası yenilenmiştir.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Unvan 1">
            <a:extLst>
              <a:ext uri="{FF2B5EF4-FFF2-40B4-BE49-F238E27FC236}">
                <a16:creationId xmlns:a16="http://schemas.microsoft.com/office/drawing/2014/main" id="{2C8017FC-E379-6556-B747-F9EF8D7A0CF6}"/>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t>FİZİKİ GELİŞMELER</a:t>
            </a:r>
          </a:p>
        </p:txBody>
      </p:sp>
      <p:sp>
        <p:nvSpPr>
          <p:cNvPr id="112643" name="Dikdörtgen 2">
            <a:extLst>
              <a:ext uri="{FF2B5EF4-FFF2-40B4-BE49-F238E27FC236}">
                <a16:creationId xmlns:a16="http://schemas.microsoft.com/office/drawing/2014/main" id="{50D4E870-679D-8FF7-7341-6325FAF0076C}"/>
              </a:ext>
            </a:extLst>
          </p:cNvPr>
          <p:cNvSpPr>
            <a:spLocks noChangeArrowheads="1"/>
          </p:cNvSpPr>
          <p:nvPr/>
        </p:nvSpPr>
        <p:spPr bwMode="auto">
          <a:xfrm>
            <a:off x="-623888" y="1339852"/>
            <a:ext cx="8345488"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solidFill>
                <a:srgbClr val="000000"/>
              </a:solidFill>
              <a:ea typeface="ヒラギノ角ゴ Pro W3" panose="020B0300000000000000" pitchFamily="34" charset="-128"/>
            </a:endParaRPr>
          </a:p>
        </p:txBody>
      </p:sp>
      <p:sp>
        <p:nvSpPr>
          <p:cNvPr id="112644" name="Dikdörtgen 6">
            <a:extLst>
              <a:ext uri="{FF2B5EF4-FFF2-40B4-BE49-F238E27FC236}">
                <a16:creationId xmlns:a16="http://schemas.microsoft.com/office/drawing/2014/main" id="{B3B2549F-10B4-DDE1-17BD-BC42547083C6}"/>
              </a:ext>
            </a:extLst>
          </p:cNvPr>
          <p:cNvSpPr>
            <a:spLocks noChangeArrowheads="1"/>
          </p:cNvSpPr>
          <p:nvPr/>
        </p:nvSpPr>
        <p:spPr bwMode="auto">
          <a:xfrm>
            <a:off x="158752" y="1720850"/>
            <a:ext cx="89646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p:txBody>
      </p:sp>
      <p:sp>
        <p:nvSpPr>
          <p:cNvPr id="112645" name="TextBox 3">
            <a:extLst>
              <a:ext uri="{FF2B5EF4-FFF2-40B4-BE49-F238E27FC236}">
                <a16:creationId xmlns:a16="http://schemas.microsoft.com/office/drawing/2014/main" id="{E4C39946-5D69-B929-7408-9779FC929F40}"/>
              </a:ext>
            </a:extLst>
          </p:cNvPr>
          <p:cNvSpPr txBox="1">
            <a:spLocks noChangeArrowheads="1"/>
          </p:cNvSpPr>
          <p:nvPr/>
        </p:nvSpPr>
        <p:spPr bwMode="auto">
          <a:xfrm>
            <a:off x="467544" y="1196973"/>
            <a:ext cx="8208912" cy="359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lnSpc>
                <a:spcPct val="150000"/>
              </a:lnSpc>
              <a:spcBef>
                <a:spcPct val="0"/>
              </a:spcBef>
              <a:buNone/>
            </a:pPr>
            <a:r>
              <a:rPr lang="tr-TR" altLang="en-US" sz="2200" dirty="0">
                <a:solidFill>
                  <a:srgbClr val="FF0000"/>
                </a:solidFill>
                <a:latin typeface="BentonSansTRUReg" pitchFamily="1" charset="-94"/>
                <a:ea typeface="ヒラギノ角ゴ Pro W3" panose="020B0300000000000000" pitchFamily="34" charset="-128"/>
              </a:rPr>
              <a:t>EĞİTİM FAKÜLTESİ B BLOK</a:t>
            </a:r>
          </a:p>
          <a:p>
            <a:pPr marL="342900" indent="-342900" algn="just">
              <a:lnSpc>
                <a:spcPct val="150000"/>
              </a:lnSpc>
              <a:spcBef>
                <a:spcPct val="0"/>
              </a:spcBef>
            </a:pPr>
            <a:r>
              <a:rPr lang="tr-TR" altLang="en-US" sz="2200" dirty="0">
                <a:solidFill>
                  <a:srgbClr val="000000"/>
                </a:solidFill>
                <a:latin typeface="BentonSansTRUReg" pitchFamily="1" charset="-94"/>
                <a:ea typeface="ヒラギノ角ゴ Pro W3" panose="020B0300000000000000" pitchFamily="34" charset="-128"/>
              </a:rPr>
              <a:t>Fakültemiz Yabancı Diller Eğitimi Bölümü (B Binası) EFB-18-18A-19-19A sınıfların ve sınıf koridorunun çöken zemin döşemesinin yenilenmesi çalışması yapıldı. </a:t>
            </a:r>
          </a:p>
          <a:p>
            <a:pPr marL="342900" indent="-342900" algn="just">
              <a:lnSpc>
                <a:spcPct val="150000"/>
              </a:lnSpc>
              <a:spcBef>
                <a:spcPct val="0"/>
              </a:spcBef>
            </a:pPr>
            <a:r>
              <a:rPr lang="tr-TR" altLang="en-US" sz="2200" dirty="0">
                <a:solidFill>
                  <a:srgbClr val="000000"/>
                </a:solidFill>
                <a:latin typeface="BentonSansTRUReg" pitchFamily="1" charset="-94"/>
                <a:ea typeface="ヒラギノ角ゴ Pro W3" panose="020B0300000000000000" pitchFamily="34" charset="-128"/>
              </a:rPr>
              <a:t>Ayrıca binada bulunan tüm ofis aydınlatma armatürlerinin LED aydınlatmaya dönüştürülmesi çalışması yapıldı. </a:t>
            </a:r>
          </a:p>
          <a:p>
            <a:pPr marL="342900" indent="-342900" algn="just">
              <a:lnSpc>
                <a:spcPct val="150000"/>
              </a:lnSpc>
              <a:spcBef>
                <a:spcPct val="0"/>
              </a:spcBef>
            </a:pPr>
            <a:endParaRPr lang="tr-TR" altLang="en-US" sz="2200" dirty="0">
              <a:solidFill>
                <a:srgbClr val="000000"/>
              </a:solidFill>
              <a:latin typeface="BentonSansTRUReg" pitchFamily="1" charset="-94"/>
              <a:ea typeface="ヒラギノ角ゴ Pro W3" panose="020B0300000000000000" pitchFamily="34"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Unvan 1">
            <a:extLst>
              <a:ext uri="{FF2B5EF4-FFF2-40B4-BE49-F238E27FC236}">
                <a16:creationId xmlns:a16="http://schemas.microsoft.com/office/drawing/2014/main" id="{A78248D0-4CC0-8770-507D-66F37DFF8101}"/>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t>FİZİKİ GELİŞMELER</a:t>
            </a:r>
          </a:p>
        </p:txBody>
      </p:sp>
      <p:sp>
        <p:nvSpPr>
          <p:cNvPr id="110595" name="Dikdörtgen 2">
            <a:extLst>
              <a:ext uri="{FF2B5EF4-FFF2-40B4-BE49-F238E27FC236}">
                <a16:creationId xmlns:a16="http://schemas.microsoft.com/office/drawing/2014/main" id="{6985EB9A-5682-B0BE-71A8-BBEA15C6DBA3}"/>
              </a:ext>
            </a:extLst>
          </p:cNvPr>
          <p:cNvSpPr>
            <a:spLocks noChangeArrowheads="1"/>
          </p:cNvSpPr>
          <p:nvPr/>
        </p:nvSpPr>
        <p:spPr bwMode="auto">
          <a:xfrm>
            <a:off x="-623888" y="1339852"/>
            <a:ext cx="8345488"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solidFill>
                <a:srgbClr val="000000"/>
              </a:solidFill>
              <a:ea typeface="ヒラギノ角ゴ Pro W3" panose="020B0300000000000000" pitchFamily="34" charset="-128"/>
            </a:endParaRPr>
          </a:p>
        </p:txBody>
      </p:sp>
      <p:sp>
        <p:nvSpPr>
          <p:cNvPr id="110596" name="Dikdörtgen 6">
            <a:extLst>
              <a:ext uri="{FF2B5EF4-FFF2-40B4-BE49-F238E27FC236}">
                <a16:creationId xmlns:a16="http://schemas.microsoft.com/office/drawing/2014/main" id="{5638D6AA-B9D8-BC11-0D6F-2679AAE24DE5}"/>
              </a:ext>
            </a:extLst>
          </p:cNvPr>
          <p:cNvSpPr>
            <a:spLocks noChangeArrowheads="1"/>
          </p:cNvSpPr>
          <p:nvPr/>
        </p:nvSpPr>
        <p:spPr bwMode="auto">
          <a:xfrm>
            <a:off x="158752" y="1720850"/>
            <a:ext cx="89646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p:txBody>
      </p:sp>
      <p:sp>
        <p:nvSpPr>
          <p:cNvPr id="110597" name="TextBox 3">
            <a:extLst>
              <a:ext uri="{FF2B5EF4-FFF2-40B4-BE49-F238E27FC236}">
                <a16:creationId xmlns:a16="http://schemas.microsoft.com/office/drawing/2014/main" id="{58F0A376-05D5-371D-18E2-028DD3488C3C}"/>
              </a:ext>
            </a:extLst>
          </p:cNvPr>
          <p:cNvSpPr txBox="1">
            <a:spLocks noChangeArrowheads="1"/>
          </p:cNvSpPr>
          <p:nvPr/>
        </p:nvSpPr>
        <p:spPr bwMode="auto">
          <a:xfrm>
            <a:off x="467545" y="1196973"/>
            <a:ext cx="8208912" cy="378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lnSpc>
                <a:spcPct val="150000"/>
              </a:lnSpc>
              <a:spcBef>
                <a:spcPct val="0"/>
              </a:spcBef>
              <a:buNone/>
            </a:pPr>
            <a:r>
              <a:rPr lang="tr-TR" altLang="en-US" sz="2200" dirty="0">
                <a:solidFill>
                  <a:srgbClr val="FF0000"/>
                </a:solidFill>
                <a:latin typeface="BentonSansTRUReg" pitchFamily="1" charset="-94"/>
                <a:ea typeface="ヒラギノ角ゴ Pro W3" panose="020B0300000000000000" pitchFamily="34" charset="-128"/>
              </a:rPr>
              <a:t>EĞİTİM FAKÜLTESİ D BLOK</a:t>
            </a:r>
            <a:endParaRPr lang="tr-TR" altLang="en-US" sz="2200" dirty="0">
              <a:solidFill>
                <a:srgbClr val="000000"/>
              </a:solidFill>
              <a:latin typeface="BentonSansTRUReg" pitchFamily="1" charset="-94"/>
              <a:ea typeface="ヒラギノ角ゴ Pro W3" panose="020B0300000000000000" pitchFamily="34" charset="-128"/>
            </a:endParaRPr>
          </a:p>
          <a:p>
            <a:pPr marL="342900" indent="-342900" algn="just">
              <a:lnSpc>
                <a:spcPct val="150000"/>
              </a:lnSpc>
              <a:spcBef>
                <a:spcPct val="0"/>
              </a:spcBef>
            </a:pPr>
            <a:r>
              <a:rPr lang="tr-TR" altLang="en-US" sz="2000" dirty="0">
                <a:solidFill>
                  <a:srgbClr val="000000"/>
                </a:solidFill>
                <a:latin typeface="BentonSansTRUReg" pitchFamily="1" charset="-94"/>
                <a:ea typeface="ヒラギノ角ゴ Pro W3" panose="020B0300000000000000" pitchFamily="34" charset="-128"/>
              </a:rPr>
              <a:t>D Blok bina içerisine su alan konferans salonu, teraslar ve otopark alanlarının yalıtım çalışmaları yapılmıştır. </a:t>
            </a:r>
          </a:p>
          <a:p>
            <a:pPr marL="342900" indent="-342900" algn="just">
              <a:lnSpc>
                <a:spcPct val="150000"/>
              </a:lnSpc>
              <a:spcBef>
                <a:spcPct val="0"/>
              </a:spcBef>
            </a:pPr>
            <a:r>
              <a:rPr lang="tr-TR" altLang="en-US" sz="2000" dirty="0">
                <a:solidFill>
                  <a:srgbClr val="000000"/>
                </a:solidFill>
                <a:latin typeface="BentonSansTRUReg" pitchFamily="1" charset="-94"/>
                <a:ea typeface="ヒラギノ角ゴ Pro W3" panose="020B0300000000000000" pitchFamily="34" charset="-128"/>
              </a:rPr>
              <a:t>D Blok çatı oluklarının zemin döşemesinin altına alınması çalışması yapılmıştır.</a:t>
            </a:r>
          </a:p>
          <a:p>
            <a:pPr marL="342900" indent="-342900" algn="just">
              <a:lnSpc>
                <a:spcPct val="150000"/>
              </a:lnSpc>
              <a:spcBef>
                <a:spcPct val="0"/>
              </a:spcBef>
            </a:pPr>
            <a:r>
              <a:rPr lang="tr-TR" altLang="en-US" sz="2000" dirty="0">
                <a:solidFill>
                  <a:srgbClr val="000000"/>
                </a:solidFill>
                <a:latin typeface="BentonSansTRUReg" pitchFamily="1" charset="-94"/>
                <a:ea typeface="ヒラギノ角ゴ Pro W3" panose="020B0300000000000000" pitchFamily="34" charset="-128"/>
              </a:rPr>
              <a:t>D Blok bina çevresinin çöken zemin döşemelerinin tadilatı tamamlanmıştır.</a:t>
            </a:r>
          </a:p>
          <a:p>
            <a:pPr marL="342900" indent="-342900" algn="just">
              <a:lnSpc>
                <a:spcPct val="150000"/>
              </a:lnSpc>
              <a:spcBef>
                <a:spcPct val="0"/>
              </a:spcBef>
            </a:pPr>
            <a:r>
              <a:rPr lang="tr-TR" altLang="en-US" sz="2000" dirty="0">
                <a:solidFill>
                  <a:srgbClr val="000000"/>
                </a:solidFill>
                <a:latin typeface="BentonSansTRUReg" pitchFamily="1" charset="-94"/>
                <a:ea typeface="ヒラギノ角ゴ Pro W3" panose="020B0300000000000000" pitchFamily="34" charset="-128"/>
              </a:rPr>
              <a:t>Konferans salonu kontrol odası yapılmış, ses, ışık, projeksiyon vb. sistemlerinin kurulumları gerçekleştirilmiştir.</a:t>
            </a:r>
          </a:p>
        </p:txBody>
      </p:sp>
    </p:spTree>
    <p:extLst>
      <p:ext uri="{BB962C8B-B14F-4D97-AF65-F5344CB8AC3E}">
        <p14:creationId xmlns:p14="http://schemas.microsoft.com/office/powerpoint/2010/main" val="3753876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Unvan 1">
            <a:extLst>
              <a:ext uri="{FF2B5EF4-FFF2-40B4-BE49-F238E27FC236}">
                <a16:creationId xmlns:a16="http://schemas.microsoft.com/office/drawing/2014/main" id="{A78248D0-4CC0-8770-507D-66F37DFF8101}"/>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a:t>FİZİKİ GELİŞMELER</a:t>
            </a:r>
          </a:p>
        </p:txBody>
      </p:sp>
      <p:sp>
        <p:nvSpPr>
          <p:cNvPr id="110595" name="Dikdörtgen 2">
            <a:extLst>
              <a:ext uri="{FF2B5EF4-FFF2-40B4-BE49-F238E27FC236}">
                <a16:creationId xmlns:a16="http://schemas.microsoft.com/office/drawing/2014/main" id="{6985EB9A-5682-B0BE-71A8-BBEA15C6DBA3}"/>
              </a:ext>
            </a:extLst>
          </p:cNvPr>
          <p:cNvSpPr>
            <a:spLocks noChangeArrowheads="1"/>
          </p:cNvSpPr>
          <p:nvPr/>
        </p:nvSpPr>
        <p:spPr bwMode="auto">
          <a:xfrm>
            <a:off x="-623888" y="1339852"/>
            <a:ext cx="8345488"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solidFill>
                <a:srgbClr val="000000"/>
              </a:solidFill>
              <a:ea typeface="ヒラギノ角ゴ Pro W3" panose="020B0300000000000000" pitchFamily="34" charset="-128"/>
            </a:endParaRPr>
          </a:p>
        </p:txBody>
      </p:sp>
      <p:sp>
        <p:nvSpPr>
          <p:cNvPr id="110596" name="Dikdörtgen 6">
            <a:extLst>
              <a:ext uri="{FF2B5EF4-FFF2-40B4-BE49-F238E27FC236}">
                <a16:creationId xmlns:a16="http://schemas.microsoft.com/office/drawing/2014/main" id="{5638D6AA-B9D8-BC11-0D6F-2679AAE24DE5}"/>
              </a:ext>
            </a:extLst>
          </p:cNvPr>
          <p:cNvSpPr>
            <a:spLocks noChangeArrowheads="1"/>
          </p:cNvSpPr>
          <p:nvPr/>
        </p:nvSpPr>
        <p:spPr bwMode="auto">
          <a:xfrm>
            <a:off x="158752" y="1720850"/>
            <a:ext cx="89646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a:p>
            <a:pPr algn="ctr">
              <a:spcBef>
                <a:spcPct val="0"/>
              </a:spcBef>
              <a:buFontTx/>
              <a:buNone/>
            </a:pPr>
            <a:endParaRPr lang="tr-TR" altLang="tr-TR" sz="2400" b="1">
              <a:solidFill>
                <a:srgbClr val="FF0000"/>
              </a:solidFill>
              <a:ea typeface="ヒラギノ角ゴ Pro W3" panose="020B0300000000000000" pitchFamily="34" charset="-128"/>
              <a:cs typeface="Arial" panose="020B0604020202020204" pitchFamily="34" charset="0"/>
            </a:endParaRPr>
          </a:p>
        </p:txBody>
      </p:sp>
      <p:sp>
        <p:nvSpPr>
          <p:cNvPr id="110597" name="TextBox 3">
            <a:extLst>
              <a:ext uri="{FF2B5EF4-FFF2-40B4-BE49-F238E27FC236}">
                <a16:creationId xmlns:a16="http://schemas.microsoft.com/office/drawing/2014/main" id="{58F0A376-05D5-371D-18E2-028DD3488C3C}"/>
              </a:ext>
            </a:extLst>
          </p:cNvPr>
          <p:cNvSpPr txBox="1">
            <a:spLocks noChangeArrowheads="1"/>
          </p:cNvSpPr>
          <p:nvPr/>
        </p:nvSpPr>
        <p:spPr bwMode="auto">
          <a:xfrm>
            <a:off x="545807" y="1336145"/>
            <a:ext cx="8202658" cy="239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just">
              <a:lnSpc>
                <a:spcPct val="150000"/>
              </a:lnSpc>
              <a:spcBef>
                <a:spcPct val="0"/>
              </a:spcBef>
              <a:buNone/>
            </a:pPr>
            <a:r>
              <a:rPr lang="tr-TR" altLang="en-US" sz="2200" dirty="0">
                <a:solidFill>
                  <a:srgbClr val="FF0000"/>
                </a:solidFill>
                <a:latin typeface="BentonSansTRUReg" pitchFamily="1" charset="-94"/>
                <a:ea typeface="ヒラギノ角ゴ Pro W3" panose="020B0300000000000000" pitchFamily="34" charset="-128"/>
              </a:rPr>
              <a:t>EĞİTİM FAKÜLTESİ D BLOK</a:t>
            </a:r>
            <a:endParaRPr lang="tr-TR" altLang="en-US" sz="2200" dirty="0">
              <a:solidFill>
                <a:srgbClr val="000000"/>
              </a:solidFill>
              <a:latin typeface="BentonSansTRUReg" pitchFamily="1" charset="-94"/>
              <a:ea typeface="ヒラギノ角ゴ Pro W3" panose="020B0300000000000000" pitchFamily="34" charset="-128"/>
            </a:endParaRPr>
          </a:p>
          <a:p>
            <a:pPr marL="342900" indent="-342900" algn="just">
              <a:lnSpc>
                <a:spcPct val="150000"/>
              </a:lnSpc>
              <a:spcBef>
                <a:spcPct val="0"/>
              </a:spcBef>
            </a:pPr>
            <a:r>
              <a:rPr lang="tr-TR" altLang="en-US" sz="2000" dirty="0">
                <a:solidFill>
                  <a:srgbClr val="000000"/>
                </a:solidFill>
                <a:latin typeface="BentonSansTRUReg" pitchFamily="1" charset="-94"/>
                <a:ea typeface="ヒラギノ角ゴ Pro W3" panose="020B0300000000000000" pitchFamily="34" charset="-128"/>
              </a:rPr>
              <a:t>D Blok kapalı otoparkında yönlendirme tabelaları ve eksiklerin giderilmesi çalışmaları yapılmıştır. </a:t>
            </a:r>
          </a:p>
          <a:p>
            <a:pPr marL="342900" indent="-342900" algn="just">
              <a:lnSpc>
                <a:spcPct val="150000"/>
              </a:lnSpc>
              <a:spcBef>
                <a:spcPct val="0"/>
              </a:spcBef>
            </a:pPr>
            <a:r>
              <a:rPr lang="tr-TR" altLang="en-US" sz="2000" dirty="0">
                <a:solidFill>
                  <a:srgbClr val="000000"/>
                </a:solidFill>
                <a:latin typeface="BentonSansTRUReg" pitchFamily="1" charset="-94"/>
                <a:ea typeface="ヒラギノ角ゴ Pro W3" panose="020B0300000000000000" pitchFamily="34" charset="-128"/>
              </a:rPr>
              <a:t>Dekan Ofisi, Toplantı Odası, Dekan Yardımcısı Odaları ve Dekan Sekreteri Odasının sabit camları açılır kapanır olarak değiştirildi. </a:t>
            </a:r>
          </a:p>
        </p:txBody>
      </p:sp>
    </p:spTree>
    <p:extLst>
      <p:ext uri="{BB962C8B-B14F-4D97-AF65-F5344CB8AC3E}">
        <p14:creationId xmlns:p14="http://schemas.microsoft.com/office/powerpoint/2010/main" val="2836884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Unvan 1">
            <a:extLst>
              <a:ext uri="{FF2B5EF4-FFF2-40B4-BE49-F238E27FC236}">
                <a16:creationId xmlns:a16="http://schemas.microsoft.com/office/drawing/2014/main" id="{F9497A39-EA69-4750-486E-A3728EC0BEA1}"/>
              </a:ext>
            </a:extLst>
          </p:cNvPr>
          <p:cNvSpPr>
            <a:spLocks noGrp="1"/>
          </p:cNvSpPr>
          <p:nvPr>
            <p:ph type="title"/>
          </p:nvPr>
        </p:nvSpPr>
        <p:spPr>
          <a:xfrm>
            <a:off x="250825" y="188915"/>
            <a:ext cx="8642350" cy="803275"/>
          </a:xfrm>
          <a:ln w="57150">
            <a:solidFill>
              <a:srgbClr val="FF0000"/>
            </a:solidFill>
            <a:miter lim="800000"/>
            <a:headEnd/>
            <a:tailEnd/>
          </a:ln>
        </p:spPr>
        <p:txBody>
          <a:bodyPr/>
          <a:lstStyle/>
          <a:p>
            <a:r>
              <a:rPr lang="tr-TR" altLang="tr-TR" dirty="0">
                <a:latin typeface="BentonSansTRUReg" pitchFamily="1" charset="-94"/>
              </a:rPr>
              <a:t>BAĞIŞLAR</a:t>
            </a:r>
          </a:p>
        </p:txBody>
      </p:sp>
      <p:sp>
        <p:nvSpPr>
          <p:cNvPr id="114691" name="Dikdörtgen 2">
            <a:extLst>
              <a:ext uri="{FF2B5EF4-FFF2-40B4-BE49-F238E27FC236}">
                <a16:creationId xmlns:a16="http://schemas.microsoft.com/office/drawing/2014/main" id="{419D927B-3AA9-B30C-DB91-B3C5F85A1953}"/>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14692" name="Dikdörtgen 6">
            <a:extLst>
              <a:ext uri="{FF2B5EF4-FFF2-40B4-BE49-F238E27FC236}">
                <a16:creationId xmlns:a16="http://schemas.microsoft.com/office/drawing/2014/main" id="{7DD581E9-4AC5-AED6-CFB4-0AFEEEA9DD7D}"/>
              </a:ext>
            </a:extLst>
          </p:cNvPr>
          <p:cNvSpPr>
            <a:spLocks noChangeArrowheads="1"/>
          </p:cNvSpPr>
          <p:nvPr/>
        </p:nvSpPr>
        <p:spPr bwMode="auto">
          <a:xfrm>
            <a:off x="619125" y="1196977"/>
            <a:ext cx="7697788" cy="315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FAKÜLTEMİZDEN YAPILAN BAĞIŞLAR</a:t>
            </a:r>
          </a:p>
          <a:p>
            <a:pPr>
              <a:buFontTx/>
              <a:buNone/>
            </a:pPr>
            <a:endPar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a:p>
            <a:pPr marL="342900" indent="-342900">
              <a:lnSpc>
                <a:spcPct val="150000"/>
              </a:lnSpc>
            </a:pPr>
            <a:r>
              <a:rPr lang="tr-TR" altLang="tr-TR" sz="2200" dirty="0">
                <a:latin typeface="BentonSansTRUReg" pitchFamily="1" charset="-94"/>
                <a:ea typeface="ヒラギノ角ゴ Pro W3" panose="020B0300000000000000" pitchFamily="34" charset="-128"/>
                <a:cs typeface="Arial" panose="020B0604020202020204" pitchFamily="34" charset="0"/>
              </a:rPr>
              <a:t>Bartın Meteoroloji Müdürlüğü (Bartın)</a:t>
            </a:r>
          </a:p>
          <a:p>
            <a:pPr marL="342900" indent="-342900">
              <a:lnSpc>
                <a:spcPct val="150000"/>
              </a:lnSpc>
            </a:pPr>
            <a:r>
              <a:rPr lang="tr-TR" altLang="tr-TR" sz="2200" dirty="0">
                <a:latin typeface="BentonSansTRUReg" pitchFamily="1" charset="-94"/>
                <a:ea typeface="ヒラギノ角ゴ Pro W3" panose="020B0300000000000000" pitchFamily="34" charset="-128"/>
                <a:cs typeface="Arial" panose="020B0604020202020204" pitchFamily="34" charset="0"/>
              </a:rPr>
              <a:t>Münevver Öztürk Ortaokulu (Ankara)</a:t>
            </a:r>
          </a:p>
          <a:p>
            <a:pPr marL="342900" indent="-342900">
              <a:lnSpc>
                <a:spcPct val="150000"/>
              </a:lnSpc>
            </a:pPr>
            <a:r>
              <a:rPr lang="tr-TR" altLang="tr-TR" sz="2200" dirty="0">
                <a:latin typeface="BentonSansTRUReg" pitchFamily="1" charset="-94"/>
                <a:ea typeface="ヒラギノ角ゴ Pro W3" panose="020B0300000000000000" pitchFamily="34" charset="-128"/>
                <a:cs typeface="Arial" panose="020B0604020202020204" pitchFamily="34" charset="0"/>
              </a:rPr>
              <a:t>ODTÜ Makine Mühendisliği (Ankara)</a:t>
            </a:r>
          </a:p>
          <a:p>
            <a:pPr marL="342900" indent="-342900">
              <a:lnSpc>
                <a:spcPct val="150000"/>
              </a:lnSpc>
            </a:pPr>
            <a:r>
              <a:rPr lang="tr-TR" altLang="tr-TR" sz="2200" dirty="0">
                <a:latin typeface="BentonSansTRUReg" pitchFamily="1" charset="-94"/>
                <a:ea typeface="ヒラギノ角ゴ Pro W3" panose="020B0300000000000000" pitchFamily="34" charset="-128"/>
                <a:cs typeface="Arial" panose="020B0604020202020204" pitchFamily="34" charset="0"/>
              </a:rPr>
              <a:t>Ülkü-Ahmet Durusoy Ortaokulu (Ankara)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Unvan 1">
            <a:extLst>
              <a:ext uri="{FF2B5EF4-FFF2-40B4-BE49-F238E27FC236}">
                <a16:creationId xmlns:a16="http://schemas.microsoft.com/office/drawing/2014/main" id="{F9497A39-EA69-4750-486E-A3728EC0BEA1}"/>
              </a:ext>
            </a:extLst>
          </p:cNvPr>
          <p:cNvSpPr>
            <a:spLocks noGrp="1"/>
          </p:cNvSpPr>
          <p:nvPr>
            <p:ph type="title"/>
          </p:nvPr>
        </p:nvSpPr>
        <p:spPr>
          <a:xfrm>
            <a:off x="250825" y="188915"/>
            <a:ext cx="8642350" cy="1079845"/>
          </a:xfrm>
          <a:ln w="57150">
            <a:solidFill>
              <a:srgbClr val="FF0000"/>
            </a:solidFill>
            <a:miter lim="800000"/>
            <a:headEnd/>
            <a:tailEnd/>
          </a:ln>
        </p:spPr>
        <p:txBody>
          <a:bodyPr/>
          <a:lstStyle/>
          <a:p>
            <a:r>
              <a:rPr lang="tr-TR" altLang="tr-TR" sz="3600" dirty="0">
                <a:latin typeface="BentonSansTRUReg" pitchFamily="1" charset="-94"/>
              </a:rPr>
              <a:t>FAKÜLTEMİZE GELEN KONUK BİLİM İNSANLARI</a:t>
            </a:r>
          </a:p>
        </p:txBody>
      </p:sp>
      <p:sp>
        <p:nvSpPr>
          <p:cNvPr id="114691" name="Dikdörtgen 2">
            <a:extLst>
              <a:ext uri="{FF2B5EF4-FFF2-40B4-BE49-F238E27FC236}">
                <a16:creationId xmlns:a16="http://schemas.microsoft.com/office/drawing/2014/main" id="{419D927B-3AA9-B30C-DB91-B3C5F85A1953}"/>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14692" name="Dikdörtgen 6">
            <a:extLst>
              <a:ext uri="{FF2B5EF4-FFF2-40B4-BE49-F238E27FC236}">
                <a16:creationId xmlns:a16="http://schemas.microsoft.com/office/drawing/2014/main" id="{7DD581E9-4AC5-AED6-CFB4-0AFEEEA9DD7D}"/>
              </a:ext>
            </a:extLst>
          </p:cNvPr>
          <p:cNvSpPr>
            <a:spLocks noChangeArrowheads="1"/>
          </p:cNvSpPr>
          <p:nvPr/>
        </p:nvSpPr>
        <p:spPr bwMode="auto">
          <a:xfrm>
            <a:off x="619123" y="1451991"/>
            <a:ext cx="7697788" cy="435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50000"/>
              </a:lnSpc>
              <a:buNone/>
            </a:pPr>
            <a:r>
              <a:rPr lang="tr-TR" sz="2000" dirty="0" err="1">
                <a:solidFill>
                  <a:srgbClr val="000000"/>
                </a:solidFill>
                <a:latin typeface="BentonSansTRUReg" pitchFamily="1" charset="-94"/>
                <a:ea typeface="ヒラギノ角ゴ Pro W3" panose="020B0300000000000000" pitchFamily="34" charset="-128"/>
              </a:rPr>
              <a:t>Araş</a:t>
            </a:r>
            <a:r>
              <a:rPr lang="tr-TR" sz="2000" dirty="0">
                <a:solidFill>
                  <a:srgbClr val="000000"/>
                </a:solidFill>
                <a:latin typeface="BentonSansTRUReg" pitchFamily="1" charset="-94"/>
                <a:ea typeface="ヒラギノ角ゴ Pro W3" panose="020B0300000000000000" pitchFamily="34" charset="-128"/>
              </a:rPr>
              <a:t>. Gör. Dr. Feriden ŞAHİN		MFE		DOSAP</a:t>
            </a:r>
          </a:p>
          <a:p>
            <a:pPr>
              <a:buNone/>
            </a:pPr>
            <a:r>
              <a:rPr lang="tr-TR" sz="2000" dirty="0">
                <a:solidFill>
                  <a:srgbClr val="000000"/>
                </a:solidFill>
                <a:latin typeface="BentonSansTRUReg" pitchFamily="1" charset="-94"/>
                <a:ea typeface="ヒラギノ角ゴ Pro W3" panose="020B0300000000000000" pitchFamily="34" charset="-128"/>
              </a:rPr>
              <a:t>03 Ekim 2022-03 Temmuz 2023</a:t>
            </a:r>
          </a:p>
          <a:p>
            <a:pPr>
              <a:buNone/>
            </a:pPr>
            <a:endParaRPr lang="tr-TR" sz="2000" dirty="0">
              <a:solidFill>
                <a:srgbClr val="000000"/>
              </a:solidFill>
              <a:latin typeface="BentonSansTRUReg" pitchFamily="1" charset="-94"/>
              <a:ea typeface="ヒラギノ角ゴ Pro W3" panose="020B0300000000000000" pitchFamily="34" charset="-128"/>
            </a:endParaRPr>
          </a:p>
          <a:p>
            <a:pPr>
              <a:buNone/>
            </a:pPr>
            <a:r>
              <a:rPr lang="tr-TR" sz="2000" dirty="0">
                <a:solidFill>
                  <a:srgbClr val="000000"/>
                </a:solidFill>
                <a:latin typeface="BentonSansTRUReg" pitchFamily="1" charset="-94"/>
                <a:ea typeface="ヒラギノ角ゴ Pro W3" panose="020B0300000000000000" pitchFamily="34" charset="-128"/>
              </a:rPr>
              <a:t>Dr. </a:t>
            </a:r>
            <a:r>
              <a:rPr lang="tr-TR" sz="2000" dirty="0" err="1">
                <a:solidFill>
                  <a:srgbClr val="000000"/>
                </a:solidFill>
                <a:latin typeface="BentonSansTRUReg" pitchFamily="1" charset="-94"/>
                <a:ea typeface="ヒラギノ角ゴ Pro W3" panose="020B0300000000000000" pitchFamily="34" charset="-128"/>
              </a:rPr>
              <a:t>Öğr</a:t>
            </a:r>
            <a:r>
              <a:rPr lang="tr-TR" sz="2000" dirty="0">
                <a:solidFill>
                  <a:srgbClr val="000000"/>
                </a:solidFill>
                <a:latin typeface="BentonSansTRUReg" pitchFamily="1" charset="-94"/>
                <a:ea typeface="ヒラギノ角ゴ Pro W3" panose="020B0300000000000000" pitchFamily="34" charset="-128"/>
              </a:rPr>
              <a:t>. Üyesi Aslıhan İSTANBULLU		BÖTE		DOSAP</a:t>
            </a:r>
          </a:p>
          <a:p>
            <a:pPr>
              <a:buNone/>
            </a:pPr>
            <a:r>
              <a:rPr lang="tr-TR" sz="2000" dirty="0">
                <a:solidFill>
                  <a:srgbClr val="000000"/>
                </a:solidFill>
                <a:latin typeface="BentonSansTRUReg" pitchFamily="1" charset="-94"/>
                <a:ea typeface="ヒラギノ角ゴ Pro W3" panose="020B0300000000000000" pitchFamily="34" charset="-128"/>
              </a:rPr>
              <a:t>17 Nisan 2023-17 Nisan 2024</a:t>
            </a:r>
          </a:p>
          <a:p>
            <a:pPr>
              <a:buNone/>
            </a:pPr>
            <a:endParaRPr lang="tr-TR" sz="2000" dirty="0">
              <a:solidFill>
                <a:srgbClr val="000000"/>
              </a:solidFill>
              <a:latin typeface="BentonSansTRUReg" pitchFamily="1" charset="-94"/>
              <a:ea typeface="ヒラギノ角ゴ Pro W3" panose="020B0300000000000000" pitchFamily="34" charset="-128"/>
            </a:endParaRPr>
          </a:p>
          <a:p>
            <a:pPr>
              <a:buNone/>
            </a:pPr>
            <a:r>
              <a:rPr lang="tr-TR" sz="2000" dirty="0">
                <a:solidFill>
                  <a:srgbClr val="000000"/>
                </a:solidFill>
                <a:latin typeface="BentonSansTRUReg" pitchFamily="1" charset="-94"/>
                <a:ea typeface="ヒラギノ角ゴ Pro W3" panose="020B0300000000000000" pitchFamily="34" charset="-128"/>
              </a:rPr>
              <a:t>Dr. </a:t>
            </a:r>
            <a:r>
              <a:rPr lang="tr-TR" sz="2000" dirty="0" err="1">
                <a:solidFill>
                  <a:srgbClr val="000000"/>
                </a:solidFill>
                <a:latin typeface="BentonSansTRUReg" pitchFamily="1" charset="-94"/>
                <a:ea typeface="ヒラギノ角ゴ Pro W3" panose="020B0300000000000000" pitchFamily="34" charset="-128"/>
              </a:rPr>
              <a:t>Öğr</a:t>
            </a:r>
            <a:r>
              <a:rPr lang="tr-TR" sz="2000" dirty="0">
                <a:solidFill>
                  <a:srgbClr val="000000"/>
                </a:solidFill>
                <a:latin typeface="BentonSansTRUReg" pitchFamily="1" charset="-94"/>
                <a:ea typeface="ヒラギノ角ゴ Pro W3" panose="020B0300000000000000" pitchFamily="34" charset="-128"/>
              </a:rPr>
              <a:t>. Üyesi Aslıhan İSTANBULLU		BÖTE		DOSAP</a:t>
            </a:r>
          </a:p>
          <a:p>
            <a:pPr>
              <a:buNone/>
            </a:pPr>
            <a:r>
              <a:rPr lang="tr-TR" sz="2000" dirty="0">
                <a:solidFill>
                  <a:srgbClr val="000000"/>
                </a:solidFill>
                <a:latin typeface="BentonSansTRUReg" pitchFamily="1" charset="-94"/>
                <a:ea typeface="ヒラギノ角ゴ Pro W3" panose="020B0300000000000000" pitchFamily="34" charset="-128"/>
              </a:rPr>
              <a:t>24 Temmuz 2023-19 Ekim 2024</a:t>
            </a:r>
          </a:p>
          <a:p>
            <a:pPr>
              <a:buNone/>
            </a:pPr>
            <a:endParaRPr lang="tr-TR" sz="2000" dirty="0">
              <a:solidFill>
                <a:srgbClr val="000000"/>
              </a:solidFill>
              <a:latin typeface="BentonSansTRUReg" pitchFamily="1" charset="-94"/>
              <a:ea typeface="ヒラギノ角ゴ Pro W3" panose="020B0300000000000000" pitchFamily="34" charset="-128"/>
            </a:endParaRPr>
          </a:p>
          <a:p>
            <a:pPr>
              <a:buNone/>
            </a:pPr>
            <a:r>
              <a:rPr lang="tr-TR" sz="2000" dirty="0">
                <a:solidFill>
                  <a:srgbClr val="000000"/>
                </a:solidFill>
                <a:latin typeface="BentonSansTRUReg" pitchFamily="1" charset="-94"/>
                <a:ea typeface="ヒラギノ角ゴ Pro W3" panose="020B0300000000000000" pitchFamily="34" charset="-128"/>
              </a:rPr>
              <a:t>Dr. </a:t>
            </a:r>
            <a:r>
              <a:rPr lang="tr-TR" sz="2000" dirty="0" err="1">
                <a:solidFill>
                  <a:srgbClr val="000000"/>
                </a:solidFill>
                <a:latin typeface="BentonSansTRUReg" pitchFamily="1" charset="-94"/>
                <a:ea typeface="ヒラギノ角ゴ Pro W3" panose="020B0300000000000000" pitchFamily="34" charset="-128"/>
              </a:rPr>
              <a:t>Öğr</a:t>
            </a:r>
            <a:r>
              <a:rPr lang="tr-TR" sz="2000" dirty="0">
                <a:solidFill>
                  <a:srgbClr val="000000"/>
                </a:solidFill>
                <a:latin typeface="BentonSansTRUReg" pitchFamily="1" charset="-94"/>
                <a:ea typeface="ヒラギノ角ゴ Pro W3" panose="020B0300000000000000" pitchFamily="34" charset="-128"/>
              </a:rPr>
              <a:t>. Üyesi Dilek TÜFEKÇİ CAN		YDE		DOSAP	</a:t>
            </a:r>
          </a:p>
          <a:p>
            <a:pPr>
              <a:lnSpc>
                <a:spcPct val="150000"/>
              </a:lnSpc>
              <a:buNone/>
            </a:pPr>
            <a:r>
              <a:rPr lang="tr-TR" sz="2000" dirty="0">
                <a:solidFill>
                  <a:srgbClr val="000000"/>
                </a:solidFill>
                <a:latin typeface="BentonSansTRUReg" pitchFamily="1" charset="-94"/>
                <a:ea typeface="ヒラギノ角ゴ Pro W3" panose="020B0300000000000000" pitchFamily="34" charset="-128"/>
              </a:rPr>
              <a:t>25 Eylül 2023-1 Temmuz 2024</a:t>
            </a:r>
          </a:p>
        </p:txBody>
      </p:sp>
    </p:spTree>
    <p:extLst>
      <p:ext uri="{BB962C8B-B14F-4D97-AF65-F5344CB8AC3E}">
        <p14:creationId xmlns:p14="http://schemas.microsoft.com/office/powerpoint/2010/main" val="2440317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Unvan 1">
            <a:extLst>
              <a:ext uri="{FF2B5EF4-FFF2-40B4-BE49-F238E27FC236}">
                <a16:creationId xmlns:a16="http://schemas.microsoft.com/office/drawing/2014/main" id="{F9497A39-EA69-4750-486E-A3728EC0BEA1}"/>
              </a:ext>
            </a:extLst>
          </p:cNvPr>
          <p:cNvSpPr>
            <a:spLocks noGrp="1"/>
          </p:cNvSpPr>
          <p:nvPr>
            <p:ph type="title"/>
          </p:nvPr>
        </p:nvSpPr>
        <p:spPr>
          <a:xfrm>
            <a:off x="250825" y="188915"/>
            <a:ext cx="8642350" cy="1079845"/>
          </a:xfrm>
          <a:ln w="57150">
            <a:solidFill>
              <a:srgbClr val="FF0000"/>
            </a:solidFill>
            <a:miter lim="800000"/>
            <a:headEnd/>
            <a:tailEnd/>
          </a:ln>
        </p:spPr>
        <p:txBody>
          <a:bodyPr/>
          <a:lstStyle/>
          <a:p>
            <a:r>
              <a:rPr lang="tr-TR" altLang="tr-TR" sz="3600" dirty="0">
                <a:latin typeface="BentonSansTRUReg" pitchFamily="1" charset="-94"/>
              </a:rPr>
              <a:t>FAKÜLTEMİZE YAPILAN ZİYARETLER</a:t>
            </a:r>
          </a:p>
        </p:txBody>
      </p:sp>
      <p:sp>
        <p:nvSpPr>
          <p:cNvPr id="114691" name="Dikdörtgen 2">
            <a:extLst>
              <a:ext uri="{FF2B5EF4-FFF2-40B4-BE49-F238E27FC236}">
                <a16:creationId xmlns:a16="http://schemas.microsoft.com/office/drawing/2014/main" id="{419D927B-3AA9-B30C-DB91-B3C5F85A1953}"/>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14692" name="Dikdörtgen 6">
            <a:extLst>
              <a:ext uri="{FF2B5EF4-FFF2-40B4-BE49-F238E27FC236}">
                <a16:creationId xmlns:a16="http://schemas.microsoft.com/office/drawing/2014/main" id="{7DD581E9-4AC5-AED6-CFB4-0AFEEEA9DD7D}"/>
              </a:ext>
            </a:extLst>
          </p:cNvPr>
          <p:cNvSpPr>
            <a:spLocks noChangeArrowheads="1"/>
          </p:cNvSpPr>
          <p:nvPr/>
        </p:nvSpPr>
        <p:spPr bwMode="auto">
          <a:xfrm>
            <a:off x="619123" y="1451991"/>
            <a:ext cx="7697788" cy="440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50000"/>
              </a:lnSpc>
              <a:buNone/>
            </a:pPr>
            <a:r>
              <a:rPr lang="tr-TR" sz="2000" dirty="0">
                <a:solidFill>
                  <a:srgbClr val="000000"/>
                </a:solidFill>
                <a:latin typeface="BentonSansTRUReg" pitchFamily="1" charset="-94"/>
                <a:ea typeface="ヒラギノ角ゴ Pro W3" panose="020B0300000000000000" pitchFamily="34" charset="-128"/>
              </a:rPr>
              <a:t>	</a:t>
            </a:r>
            <a:r>
              <a:rPr lang="tr-TR" sz="1800" dirty="0">
                <a:solidFill>
                  <a:srgbClr val="000000"/>
                </a:solidFill>
                <a:latin typeface="BentonSansTRUReg" pitchFamily="1" charset="-94"/>
                <a:ea typeface="ヒラギノ角ゴ Pro W3" panose="020B0300000000000000" pitchFamily="34" charset="-128"/>
              </a:rPr>
              <a:t>Öğretmenlik Uygulaması dersi kapsamında görüşmeler yapmak ve bilgi alışverişinde bulunmak üzere Ankara İl Milli Eğitim Şube Müdürü, ODTÜ İl Uygulama Koordinatörü Ahmet Başar 21 Kasım 2023 tarihinde Fakültemize bir ziyaret gerçekleştirmiştir. 	</a:t>
            </a:r>
          </a:p>
          <a:p>
            <a:pPr>
              <a:lnSpc>
                <a:spcPct val="150000"/>
              </a:lnSpc>
              <a:buNone/>
            </a:pPr>
            <a:r>
              <a:rPr lang="tr-TR" sz="1800" dirty="0">
                <a:solidFill>
                  <a:srgbClr val="000000"/>
                </a:solidFill>
                <a:latin typeface="BentonSansTRUReg" pitchFamily="1" charset="-94"/>
                <a:ea typeface="ヒラギノ角ゴ Pro W3" panose="020B0300000000000000" pitchFamily="34" charset="-128"/>
              </a:rPr>
              <a:t>	Ankara İl Milli Eğitim Müdürlüğü tarafından her yıl Güz dönemi başında üniversitelere yönelik düzenlenen bilgilendirme toplantısı kapsamında, Ankara genelinde Öğretmenlik Uygulaması uygulamalarından sorumlu </a:t>
            </a:r>
            <a:r>
              <a:rPr lang="tr-TR" sz="1800">
                <a:solidFill>
                  <a:srgbClr val="000000"/>
                </a:solidFill>
                <a:latin typeface="BentonSansTRUReg" pitchFamily="1" charset="-94"/>
                <a:ea typeface="ヒラギノ角ゴ Pro W3" panose="020B0300000000000000" pitchFamily="34" charset="-128"/>
              </a:rPr>
              <a:t>Yılmaz Yıldırım tarafından </a:t>
            </a:r>
            <a:r>
              <a:rPr lang="tr-TR" sz="1800" dirty="0">
                <a:solidFill>
                  <a:srgbClr val="000000"/>
                </a:solidFill>
                <a:latin typeface="BentonSansTRUReg" pitchFamily="1" charset="-94"/>
                <a:ea typeface="ヒラギノ角ゴ Pro W3" panose="020B0300000000000000" pitchFamily="34" charset="-128"/>
              </a:rPr>
              <a:t>15 Ekim </a:t>
            </a:r>
            <a:r>
              <a:rPr lang="tr-TR" sz="1800">
                <a:solidFill>
                  <a:srgbClr val="000000"/>
                </a:solidFill>
                <a:latin typeface="BentonSansTRUReg" pitchFamily="1" charset="-94"/>
                <a:ea typeface="ヒラギノ角ゴ Pro W3" panose="020B0300000000000000" pitchFamily="34" charset="-128"/>
              </a:rPr>
              <a:t>2023 tarihinde Fakültemiz </a:t>
            </a:r>
            <a:r>
              <a:rPr lang="tr-TR" sz="1800" dirty="0">
                <a:solidFill>
                  <a:srgbClr val="000000"/>
                </a:solidFill>
                <a:latin typeface="BentonSansTRUReg" pitchFamily="1" charset="-94"/>
                <a:ea typeface="ヒラギノ角ゴ Pro W3" panose="020B0300000000000000" pitchFamily="34" charset="-128"/>
              </a:rPr>
              <a:t>uygulama akademisyenleri ve uygulama öğrencilerine yönelik olarak bilgilendirme toplantısı yapılmıştır.</a:t>
            </a:r>
          </a:p>
          <a:p>
            <a:pPr>
              <a:lnSpc>
                <a:spcPct val="150000"/>
              </a:lnSpc>
              <a:buNone/>
            </a:pPr>
            <a:r>
              <a:rPr lang="tr-TR" sz="2000" dirty="0">
                <a:solidFill>
                  <a:srgbClr val="000000"/>
                </a:solidFill>
                <a:latin typeface="BentonSansTRUReg" pitchFamily="1" charset="-94"/>
                <a:ea typeface="ヒラギノ角ゴ Pro W3" panose="020B0300000000000000" pitchFamily="34" charset="-128"/>
              </a:rPr>
              <a:t>	</a:t>
            </a:r>
          </a:p>
        </p:txBody>
      </p:sp>
    </p:spTree>
    <p:extLst>
      <p:ext uri="{BB962C8B-B14F-4D97-AF65-F5344CB8AC3E}">
        <p14:creationId xmlns:p14="http://schemas.microsoft.com/office/powerpoint/2010/main" val="3881996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Unvan 1">
            <a:extLst>
              <a:ext uri="{FF2B5EF4-FFF2-40B4-BE49-F238E27FC236}">
                <a16:creationId xmlns:a16="http://schemas.microsoft.com/office/drawing/2014/main" id="{31924447-72D5-2A33-CB2C-0C5326077803}"/>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dirty="0">
                <a:latin typeface="BentonSansTRUReg" pitchFamily="1" charset="-94"/>
              </a:rPr>
              <a:t>2023 ETKİNLİKLER</a:t>
            </a:r>
            <a:endParaRPr lang="tr-TR" altLang="tr-TR" dirty="0"/>
          </a:p>
        </p:txBody>
      </p:sp>
      <p:sp>
        <p:nvSpPr>
          <p:cNvPr id="116739" name="Dikdörtgen 2">
            <a:extLst>
              <a:ext uri="{FF2B5EF4-FFF2-40B4-BE49-F238E27FC236}">
                <a16:creationId xmlns:a16="http://schemas.microsoft.com/office/drawing/2014/main" id="{9354678D-0398-5FCF-0A21-6DB4970AA2E6}"/>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16740" name="Dikdörtgen 6">
            <a:extLst>
              <a:ext uri="{FF2B5EF4-FFF2-40B4-BE49-F238E27FC236}">
                <a16:creationId xmlns:a16="http://schemas.microsoft.com/office/drawing/2014/main" id="{0E5DAD1A-E0B0-0BAC-593B-43B11B42CEBB}"/>
              </a:ext>
            </a:extLst>
          </p:cNvPr>
          <p:cNvSpPr>
            <a:spLocks noChangeArrowheads="1"/>
          </p:cNvSpPr>
          <p:nvPr/>
        </p:nvSpPr>
        <p:spPr bwMode="auto">
          <a:xfrm>
            <a:off x="619123" y="1196977"/>
            <a:ext cx="812934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EĞİTİM FAKÜLTESİ DEKANLIĞI ETKİNLİKLERİ</a:t>
            </a:r>
            <a:endParaRPr lang="tr-TR" altLang="tr-TR" sz="2000" dirty="0">
              <a:latin typeface="BentonSansTRUBol" pitchFamily="1" charset="-94"/>
              <a:ea typeface="ヒラギノ角ゴ Pro W3" panose="020B0300000000000000" pitchFamily="34" charset="-128"/>
              <a:cs typeface="Arial" panose="020B0604020202020204" pitchFamily="34" charset="0"/>
            </a:endParaRPr>
          </a:p>
          <a:p>
            <a:pPr>
              <a:buFontTx/>
              <a:buNone/>
            </a:pPr>
            <a:endParaRPr lang="tr-TR" altLang="tr-TR" sz="2000" dirty="0">
              <a:latin typeface="BentonSansTRUBol" pitchFamily="1" charset="-94"/>
              <a:ea typeface="ヒラギノ角ゴ Pro W3" panose="020B0300000000000000" pitchFamily="34" charset="-128"/>
              <a:cs typeface="Arial" panose="020B0604020202020204" pitchFamily="34" charset="0"/>
            </a:endParaRPr>
          </a:p>
          <a:p>
            <a:pPr>
              <a:buFontTx/>
              <a:buNone/>
            </a:pPr>
            <a:r>
              <a:rPr lang="tr-TR" altLang="tr-TR" sz="2000" dirty="0">
                <a:latin typeface="BentonSansTRUBol" pitchFamily="1" charset="-94"/>
                <a:ea typeface="ヒラギノ角ゴ Pro W3" panose="020B0300000000000000" pitchFamily="34" charset="-128"/>
                <a:cs typeface="Arial" panose="020B0604020202020204" pitchFamily="34" charset="0"/>
              </a:rPr>
              <a:t>Yeni Yıl Partisi					29 Aralık 2022</a:t>
            </a:r>
          </a:p>
          <a:p>
            <a:pPr>
              <a:buFontTx/>
              <a:buNone/>
            </a:pPr>
            <a:endParaRPr lang="tr-TR" altLang="tr-TR" sz="2000" dirty="0">
              <a:latin typeface="BentonSansTRUBol" pitchFamily="1" charset="-94"/>
              <a:ea typeface="ヒラギノ角ゴ Pro W3" panose="020B0300000000000000" pitchFamily="34" charset="-128"/>
              <a:cs typeface="Arial" panose="020B0604020202020204" pitchFamily="34" charset="0"/>
            </a:endParaRPr>
          </a:p>
          <a:p>
            <a:pPr>
              <a:buFontTx/>
              <a:buNone/>
            </a:pPr>
            <a:r>
              <a:rPr lang="tr-TR" altLang="tr-TR" sz="2000" dirty="0">
                <a:latin typeface="BentonSansTRUBol" pitchFamily="1" charset="-94"/>
                <a:ea typeface="ヒラギノ角ゴ Pro W3" panose="020B0300000000000000" pitchFamily="34" charset="-128"/>
                <a:cs typeface="Arial" panose="020B0604020202020204" pitchFamily="34" charset="0"/>
              </a:rPr>
              <a:t>21. Makarna Günü Etkinliği			05 Haziran 2023</a:t>
            </a:r>
          </a:p>
          <a:p>
            <a:pPr>
              <a:buFontTx/>
              <a:buNone/>
            </a:pPr>
            <a:endParaRPr lang="tr-TR" altLang="tr-TR" sz="2000" dirty="0">
              <a:latin typeface="BentonSansTRUBol" pitchFamily="1" charset="-94"/>
              <a:ea typeface="ヒラギノ角ゴ Pro W3" panose="020B0300000000000000" pitchFamily="34" charset="-128"/>
              <a:cs typeface="Arial" panose="020B0604020202020204" pitchFamily="34" charset="0"/>
            </a:endParaRPr>
          </a:p>
          <a:p>
            <a:pPr>
              <a:buFontTx/>
              <a:buNone/>
            </a:pPr>
            <a:r>
              <a:rPr lang="tr-TR" altLang="tr-TR" sz="2000" dirty="0">
                <a:latin typeface="BentonSansTRUBol" pitchFamily="1" charset="-94"/>
                <a:ea typeface="ヒラギノ角ゴ Pro W3" panose="020B0300000000000000" pitchFamily="34" charset="-128"/>
                <a:cs typeface="Arial" panose="020B0604020202020204" pitchFamily="34" charset="0"/>
              </a:rPr>
              <a:t>Cumhuriyetin 100. Yılı Kutlama Yemeği		26 Ekim 2023</a:t>
            </a:r>
          </a:p>
          <a:p>
            <a:pPr>
              <a:buFontTx/>
              <a:buNone/>
            </a:pPr>
            <a:endParaRPr lang="tr-TR" altLang="tr-TR" sz="2000" dirty="0">
              <a:latin typeface="BentonSansTRUBol" pitchFamily="1" charset="-94"/>
              <a:ea typeface="ヒラギノ角ゴ Pro W3" panose="020B0300000000000000" pitchFamily="34" charset="-128"/>
              <a:cs typeface="Arial" panose="020B0604020202020204" pitchFamily="34" charset="0"/>
            </a:endParaRPr>
          </a:p>
          <a:p>
            <a:pPr>
              <a:buFontTx/>
              <a:buNone/>
            </a:pPr>
            <a:r>
              <a:rPr lang="tr-TR" altLang="tr-TR" sz="2000" dirty="0">
                <a:latin typeface="BentonSansTRUBol" pitchFamily="1" charset="-94"/>
                <a:ea typeface="ヒラギノ角ゴ Pro W3" panose="020B0300000000000000" pitchFamily="34" charset="-128"/>
                <a:cs typeface="Arial" panose="020B0604020202020204" pitchFamily="34" charset="0"/>
              </a:rPr>
              <a:t>Öğretmenler Günü Etkinliği			24 Kasım 2023</a:t>
            </a:r>
          </a:p>
          <a:p>
            <a:pPr>
              <a:buFontTx/>
              <a:buNone/>
            </a:pPr>
            <a:endParaRPr lang="tr-TR" altLang="tr-TR" sz="2000" dirty="0">
              <a:latin typeface="BentonSansTRUBol" pitchFamily="1" charset="-94"/>
              <a:ea typeface="ヒラギノ角ゴ Pro W3" panose="020B0300000000000000" pitchFamily="34" charset="-128"/>
              <a:cs typeface="Arial" panose="020B0604020202020204" pitchFamily="34" charset="0"/>
            </a:endParaRPr>
          </a:p>
          <a:p>
            <a:pPr>
              <a:buFontTx/>
              <a:buNone/>
            </a:pPr>
            <a:endParaRPr lang="tr-TR" altLang="tr-TR" sz="2000" dirty="0">
              <a:latin typeface="BentonSansTRUBol" pitchFamily="1" charset="-94"/>
              <a:ea typeface="ヒラギノ角ゴ Pro W3" panose="020B0300000000000000" pitchFamily="34" charset="-128"/>
              <a:cs typeface="Arial" panose="020B0604020202020204" pitchFamily="34" charset="0"/>
            </a:endParaRPr>
          </a:p>
        </p:txBody>
      </p:sp>
      <p:sp>
        <p:nvSpPr>
          <p:cNvPr id="116741" name="AutoShape 2">
            <a:extLst>
              <a:ext uri="{FF2B5EF4-FFF2-40B4-BE49-F238E27FC236}">
                <a16:creationId xmlns:a16="http://schemas.microsoft.com/office/drawing/2014/main" id="{E41DE6F8-322B-2F7F-8D9D-A07D314650F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16742" name="AutoShape 4">
            <a:extLst>
              <a:ext uri="{FF2B5EF4-FFF2-40B4-BE49-F238E27FC236}">
                <a16:creationId xmlns:a16="http://schemas.microsoft.com/office/drawing/2014/main" id="{66955C16-6EDF-A75F-7BF1-4FB0EB711DA0}"/>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Unvan 1">
            <a:extLst>
              <a:ext uri="{FF2B5EF4-FFF2-40B4-BE49-F238E27FC236}">
                <a16:creationId xmlns:a16="http://schemas.microsoft.com/office/drawing/2014/main" id="{F59CAEA9-CE72-BB48-95CD-2BDEA08AFB2B}"/>
              </a:ext>
            </a:extLst>
          </p:cNvPr>
          <p:cNvSpPr>
            <a:spLocks noGrp="1"/>
          </p:cNvSpPr>
          <p:nvPr>
            <p:ph type="ctrTitle"/>
          </p:nvPr>
        </p:nvSpPr>
        <p:spPr>
          <a:xfrm>
            <a:off x="323529" y="211849"/>
            <a:ext cx="8640960" cy="840661"/>
          </a:xfrm>
          <a:ln w="57150">
            <a:solidFill>
              <a:srgbClr val="FF0000"/>
            </a:solidFill>
            <a:miter lim="800000"/>
            <a:headEnd/>
            <a:tailEnd/>
          </a:ln>
        </p:spPr>
        <p:txBody>
          <a:bodyPr/>
          <a:lstStyle/>
          <a:p>
            <a:r>
              <a:rPr lang="tr-TR" altLang="tr-TR" dirty="0">
                <a:latin typeface="BentonSansTRUReg" pitchFamily="1" charset="-94"/>
              </a:rPr>
              <a:t>2023 ETKİNLİKLER</a:t>
            </a:r>
            <a:endParaRPr lang="tr-TR" altLang="tr-TR" dirty="0"/>
          </a:p>
        </p:txBody>
      </p:sp>
      <p:sp>
        <p:nvSpPr>
          <p:cNvPr id="4" name="Alt Başlık 3">
            <a:extLst>
              <a:ext uri="{FF2B5EF4-FFF2-40B4-BE49-F238E27FC236}">
                <a16:creationId xmlns:a16="http://schemas.microsoft.com/office/drawing/2014/main" id="{251C521A-42A6-4C97-BC76-B8375E555E97}"/>
              </a:ext>
            </a:extLst>
          </p:cNvPr>
          <p:cNvSpPr>
            <a:spLocks noGrp="1"/>
          </p:cNvSpPr>
          <p:nvPr>
            <p:ph type="subTitle" idx="1"/>
          </p:nvPr>
        </p:nvSpPr>
        <p:spPr>
          <a:xfrm>
            <a:off x="899592" y="1124744"/>
            <a:ext cx="7772400" cy="908019"/>
          </a:xfrm>
        </p:spPr>
        <p:txBody>
          <a:bodyPr/>
          <a:lstStyle/>
          <a:p>
            <a:r>
              <a:rPr lang="tr-TR" sz="2400" b="1" dirty="0">
                <a:solidFill>
                  <a:srgbClr val="FF0000"/>
                </a:solidFill>
                <a:latin typeface="BentonSansTRUBol"/>
              </a:rPr>
              <a:t>YENİ YIL PARTİSİ</a:t>
            </a:r>
          </a:p>
          <a:p>
            <a:r>
              <a:rPr lang="tr-TR" sz="2400" b="1" dirty="0">
                <a:latin typeface="BentonSansTRUBol"/>
              </a:rPr>
              <a:t>29 ARALIK 2022</a:t>
            </a:r>
          </a:p>
        </p:txBody>
      </p:sp>
      <p:sp>
        <p:nvSpPr>
          <p:cNvPr id="122883" name="Dikdörtgen 2">
            <a:extLst>
              <a:ext uri="{FF2B5EF4-FFF2-40B4-BE49-F238E27FC236}">
                <a16:creationId xmlns:a16="http://schemas.microsoft.com/office/drawing/2014/main" id="{BAD1C141-4EDB-B1F0-9BB8-BCB54BB2C855}"/>
              </a:ext>
            </a:extLst>
          </p:cNvPr>
          <p:cNvSpPr>
            <a:spLocks noChangeArrowheads="1"/>
          </p:cNvSpPr>
          <p:nvPr/>
        </p:nvSpPr>
        <p:spPr bwMode="auto">
          <a:xfrm>
            <a:off x="179512" y="1084318"/>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pic>
        <p:nvPicPr>
          <p:cNvPr id="3" name="Resim 2">
            <a:extLst>
              <a:ext uri="{FF2B5EF4-FFF2-40B4-BE49-F238E27FC236}">
                <a16:creationId xmlns:a16="http://schemas.microsoft.com/office/drawing/2014/main" id="{798C4342-8CD9-43FC-8F09-425BC13FDAAB}"/>
              </a:ext>
            </a:extLst>
          </p:cNvPr>
          <p:cNvPicPr>
            <a:picLocks noChangeAspect="1"/>
          </p:cNvPicPr>
          <p:nvPr/>
        </p:nvPicPr>
        <p:blipFill>
          <a:blip r:embed="rId3"/>
          <a:stretch>
            <a:fillRect/>
          </a:stretch>
        </p:blipFill>
        <p:spPr>
          <a:xfrm>
            <a:off x="3190981" y="2061598"/>
            <a:ext cx="2906055" cy="3874740"/>
          </a:xfrm>
          <a:prstGeom prst="rect">
            <a:avLst/>
          </a:prstGeom>
        </p:spPr>
      </p:pic>
    </p:spTree>
    <p:extLst>
      <p:ext uri="{BB962C8B-B14F-4D97-AF65-F5344CB8AC3E}">
        <p14:creationId xmlns:p14="http://schemas.microsoft.com/office/powerpoint/2010/main" val="17701410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Unvan 1">
            <a:extLst>
              <a:ext uri="{FF2B5EF4-FFF2-40B4-BE49-F238E27FC236}">
                <a16:creationId xmlns:a16="http://schemas.microsoft.com/office/drawing/2014/main" id="{F59CAEA9-CE72-BB48-95CD-2BDEA08AFB2B}"/>
              </a:ext>
            </a:extLst>
          </p:cNvPr>
          <p:cNvSpPr>
            <a:spLocks noGrp="1"/>
          </p:cNvSpPr>
          <p:nvPr>
            <p:ph type="ctrTitle"/>
          </p:nvPr>
        </p:nvSpPr>
        <p:spPr>
          <a:xfrm>
            <a:off x="323529" y="211849"/>
            <a:ext cx="8640960" cy="840661"/>
          </a:xfrm>
          <a:ln w="57150">
            <a:solidFill>
              <a:srgbClr val="FF0000"/>
            </a:solidFill>
            <a:miter lim="800000"/>
            <a:headEnd/>
            <a:tailEnd/>
          </a:ln>
        </p:spPr>
        <p:txBody>
          <a:bodyPr/>
          <a:lstStyle/>
          <a:p>
            <a:r>
              <a:rPr lang="tr-TR" altLang="tr-TR" dirty="0">
                <a:latin typeface="BentonSansTRUReg" pitchFamily="1" charset="-94"/>
              </a:rPr>
              <a:t>2023 ETKİNLİKLER</a:t>
            </a:r>
            <a:endParaRPr lang="tr-TR" altLang="tr-TR" dirty="0"/>
          </a:p>
        </p:txBody>
      </p:sp>
      <p:sp>
        <p:nvSpPr>
          <p:cNvPr id="4" name="Alt Başlık 3">
            <a:extLst>
              <a:ext uri="{FF2B5EF4-FFF2-40B4-BE49-F238E27FC236}">
                <a16:creationId xmlns:a16="http://schemas.microsoft.com/office/drawing/2014/main" id="{251C521A-42A6-4C97-BC76-B8375E555E97}"/>
              </a:ext>
            </a:extLst>
          </p:cNvPr>
          <p:cNvSpPr>
            <a:spLocks noGrp="1"/>
          </p:cNvSpPr>
          <p:nvPr>
            <p:ph type="subTitle" idx="1"/>
          </p:nvPr>
        </p:nvSpPr>
        <p:spPr>
          <a:xfrm>
            <a:off x="899592" y="1124744"/>
            <a:ext cx="7772400" cy="908019"/>
          </a:xfrm>
        </p:spPr>
        <p:txBody>
          <a:bodyPr/>
          <a:lstStyle/>
          <a:p>
            <a:r>
              <a:rPr lang="tr-TR" sz="2400" b="1" dirty="0">
                <a:solidFill>
                  <a:srgbClr val="FF0000"/>
                </a:solidFill>
                <a:latin typeface="BentonSansTRUBol"/>
              </a:rPr>
              <a:t>21. MAKARNA GÜNÜ ETKİNLİĞİ</a:t>
            </a:r>
          </a:p>
          <a:p>
            <a:r>
              <a:rPr lang="tr-TR" sz="2400" b="1" dirty="0">
                <a:latin typeface="BentonSansTRUBol"/>
              </a:rPr>
              <a:t>05 HAZİRAN 2023</a:t>
            </a:r>
          </a:p>
        </p:txBody>
      </p:sp>
      <p:sp>
        <p:nvSpPr>
          <p:cNvPr id="122883" name="Dikdörtgen 2">
            <a:extLst>
              <a:ext uri="{FF2B5EF4-FFF2-40B4-BE49-F238E27FC236}">
                <a16:creationId xmlns:a16="http://schemas.microsoft.com/office/drawing/2014/main" id="{BAD1C141-4EDB-B1F0-9BB8-BCB54BB2C855}"/>
              </a:ext>
            </a:extLst>
          </p:cNvPr>
          <p:cNvSpPr>
            <a:spLocks noChangeArrowheads="1"/>
          </p:cNvSpPr>
          <p:nvPr/>
        </p:nvSpPr>
        <p:spPr bwMode="auto">
          <a:xfrm>
            <a:off x="179512" y="1084318"/>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pic>
        <p:nvPicPr>
          <p:cNvPr id="2" name="Resim 1">
            <a:extLst>
              <a:ext uri="{FF2B5EF4-FFF2-40B4-BE49-F238E27FC236}">
                <a16:creationId xmlns:a16="http://schemas.microsoft.com/office/drawing/2014/main" id="{ABACEBCB-BC79-420B-AE64-2381987A9ACA}"/>
              </a:ext>
            </a:extLst>
          </p:cNvPr>
          <p:cNvPicPr>
            <a:picLocks noChangeAspect="1"/>
          </p:cNvPicPr>
          <p:nvPr/>
        </p:nvPicPr>
        <p:blipFill>
          <a:blip r:embed="rId3"/>
          <a:stretch>
            <a:fillRect/>
          </a:stretch>
        </p:blipFill>
        <p:spPr>
          <a:xfrm>
            <a:off x="3275856" y="2073189"/>
            <a:ext cx="2892420" cy="3856560"/>
          </a:xfrm>
          <a:prstGeom prst="rect">
            <a:avLst/>
          </a:prstGeom>
        </p:spPr>
      </p:pic>
    </p:spTree>
    <p:extLst>
      <p:ext uri="{BB962C8B-B14F-4D97-AF65-F5344CB8AC3E}">
        <p14:creationId xmlns:p14="http://schemas.microsoft.com/office/powerpoint/2010/main" val="355671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Unvan 1">
            <a:extLst>
              <a:ext uri="{FF2B5EF4-FFF2-40B4-BE49-F238E27FC236}">
                <a16:creationId xmlns:a16="http://schemas.microsoft.com/office/drawing/2014/main" id="{6C8E289E-3EF2-B3EB-8664-E85C64C65B00}"/>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18435" name="Dikdörtgen 2">
            <a:extLst>
              <a:ext uri="{FF2B5EF4-FFF2-40B4-BE49-F238E27FC236}">
                <a16:creationId xmlns:a16="http://schemas.microsoft.com/office/drawing/2014/main" id="{A1E46295-79DD-B849-848E-56D7A8342F3F}"/>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8436" name="Dikdörtgen 6">
            <a:extLst>
              <a:ext uri="{FF2B5EF4-FFF2-40B4-BE49-F238E27FC236}">
                <a16:creationId xmlns:a16="http://schemas.microsoft.com/office/drawing/2014/main" id="{8A1DF197-F6B5-1E72-8BF8-587CBBD504A6}"/>
              </a:ext>
            </a:extLst>
          </p:cNvPr>
          <p:cNvSpPr>
            <a:spLocks noChangeArrowheads="1"/>
          </p:cNvSpPr>
          <p:nvPr/>
        </p:nvSpPr>
        <p:spPr bwMode="auto">
          <a:xfrm>
            <a:off x="420688" y="1124744"/>
            <a:ext cx="8255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BÖLÜM BAŞKANI VE BÖLÜM BAŞKAN YARDIMCISI</a:t>
            </a:r>
          </a:p>
          <a:p>
            <a:pPr>
              <a:spcBef>
                <a:spcPct val="0"/>
              </a:spcBef>
              <a:buFontTx/>
              <a:buNone/>
            </a:pPr>
            <a:endParaRPr lang="en-US" altLang="tr-TR" sz="2000" b="1" dirty="0">
              <a:latin typeface="BentonSansTRUReg" pitchFamily="1" charset="-94"/>
              <a:ea typeface="ヒラギノ角ゴ Pro W3" panose="020B0300000000000000" pitchFamily="34" charset="-128"/>
            </a:endParaRPr>
          </a:p>
          <a:p>
            <a:pPr>
              <a:spcBef>
                <a:spcPct val="0"/>
              </a:spcBef>
              <a:buFontTx/>
              <a:buNone/>
            </a:pPr>
            <a:r>
              <a:rPr lang="tr-TR" altLang="tr-TR" sz="2200" b="1" dirty="0">
                <a:latin typeface="BentonSansTRUReg" pitchFamily="1" charset="-94"/>
                <a:ea typeface="ヒラギノ角ゴ Pro W3" panose="020B0300000000000000" pitchFamily="34" charset="-128"/>
              </a:rPr>
              <a:t>EĞİTİM BİLİMLERİ BÖLÜMÜ</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None/>
            </a:pPr>
            <a:r>
              <a:rPr lang="tr-TR" altLang="tr-TR" sz="2200" dirty="0">
                <a:latin typeface="BentonSansTRUReg" pitchFamily="1" charset="-94"/>
                <a:ea typeface="ヒラギノ角ゴ Pro W3" panose="020B0300000000000000" pitchFamily="34" charset="-128"/>
              </a:rPr>
              <a:t>Prof. Dr. Zeynep HATİPOĞLU SÜMER		14.08.2023</a:t>
            </a:r>
          </a:p>
          <a:p>
            <a:pPr>
              <a:spcBef>
                <a:spcPct val="0"/>
              </a:spcBef>
              <a:buFontTx/>
              <a:buNone/>
            </a:pPr>
            <a:r>
              <a:rPr lang="tr-TR" altLang="tr-TR" sz="2200" dirty="0">
                <a:latin typeface="BentonSansTRUReg" pitchFamily="1" charset="-94"/>
                <a:ea typeface="ヒラギノ角ゴ Pro W3" panose="020B0300000000000000" pitchFamily="34" charset="-128"/>
              </a:rPr>
              <a:t>	Bölüm Başkanı </a:t>
            </a:r>
          </a:p>
          <a:p>
            <a:pPr>
              <a:spcBef>
                <a:spcPct val="0"/>
              </a:spcBef>
              <a:buFontTx/>
              <a:buNone/>
            </a:pPr>
            <a:r>
              <a:rPr lang="tr-TR" altLang="tr-TR" sz="2200" dirty="0">
                <a:latin typeface="BentonSansTRUReg" pitchFamily="1" charset="-94"/>
                <a:ea typeface="ヒラギノ角ゴ Pro W3" panose="020B0300000000000000" pitchFamily="34" charset="-128"/>
              </a:rPr>
              <a:t>(14.08.2023 tarihine kadar Prof. Dr. Hanife AKAR)</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None/>
            </a:pPr>
            <a:r>
              <a:rPr lang="tr-TR" altLang="tr-TR" sz="2200" dirty="0">
                <a:latin typeface="BentonSansTRUReg" pitchFamily="1" charset="-94"/>
                <a:ea typeface="ヒラギノ角ゴ Pro W3" panose="020B0300000000000000" pitchFamily="34" charset="-128"/>
              </a:rPr>
              <a:t>Doç. Dr. Pervin Oya TANERİ			15.08.2023</a:t>
            </a:r>
          </a:p>
          <a:p>
            <a:pPr>
              <a:spcBef>
                <a:spcPct val="0"/>
              </a:spcBef>
              <a:buFontTx/>
              <a:buNone/>
            </a:pPr>
            <a:r>
              <a:rPr lang="tr-TR" altLang="tr-TR" sz="2200" dirty="0">
                <a:latin typeface="BentonSansTRUReg" pitchFamily="1" charset="-94"/>
                <a:ea typeface="ヒラギノ角ゴ Pro W3" panose="020B0300000000000000" pitchFamily="34" charset="-128"/>
              </a:rPr>
              <a:t>	Bölüm Başkan Yrd. </a:t>
            </a:r>
          </a:p>
          <a:p>
            <a:pPr>
              <a:spcBef>
                <a:spcPct val="0"/>
              </a:spcBef>
              <a:buFontTx/>
              <a:buNone/>
            </a:pPr>
            <a:endParaRPr lang="tr-TR" altLang="tr-TR" sz="2200" dirty="0">
              <a:latin typeface="BentonSansTRUReg" pitchFamily="1" charset="-94"/>
              <a:ea typeface="ヒラギノ角ゴ Pro W3" panose="020B0300000000000000" pitchFamily="34" charset="-128"/>
            </a:endParaRPr>
          </a:p>
          <a:p>
            <a:pPr>
              <a:spcBef>
                <a:spcPct val="0"/>
              </a:spcBef>
              <a:buNone/>
            </a:pPr>
            <a:r>
              <a:rPr lang="tr-TR" altLang="tr-TR" sz="2200" dirty="0">
                <a:latin typeface="BentonSansTRUReg" pitchFamily="1" charset="-94"/>
                <a:ea typeface="ヒラギノ角ゴ Pro W3" panose="020B0300000000000000" pitchFamily="34" charset="-128"/>
              </a:rPr>
              <a:t>Dr. </a:t>
            </a:r>
            <a:r>
              <a:rPr lang="tr-TR" altLang="tr-TR" sz="2200" dirty="0" err="1">
                <a:latin typeface="BentonSansTRUReg" pitchFamily="1" charset="-94"/>
                <a:ea typeface="ヒラギノ角ゴ Pro W3" panose="020B0300000000000000" pitchFamily="34" charset="-128"/>
              </a:rPr>
              <a:t>Öğr</a:t>
            </a:r>
            <a:r>
              <a:rPr lang="tr-TR" altLang="tr-TR" sz="2200" dirty="0">
                <a:latin typeface="BentonSansTRUReg" pitchFamily="1" charset="-94"/>
                <a:ea typeface="ヒラギノ角ゴ Pro W3" panose="020B0300000000000000" pitchFamily="34" charset="-128"/>
              </a:rPr>
              <a:t>. Üyesi K. Funda BARUTÇU YILDIRIM	15.08.2023</a:t>
            </a:r>
          </a:p>
          <a:p>
            <a:pPr>
              <a:spcBef>
                <a:spcPct val="0"/>
              </a:spcBef>
              <a:buFontTx/>
              <a:buNone/>
            </a:pPr>
            <a:r>
              <a:rPr lang="tr-TR" altLang="tr-TR" sz="2200" dirty="0">
                <a:latin typeface="BentonSansTRUReg" pitchFamily="1" charset="-94"/>
                <a:ea typeface="ヒラギノ角ゴ Pro W3" panose="020B0300000000000000" pitchFamily="34" charset="-128"/>
              </a:rPr>
              <a:t>	Bölüm Başkan Yrd.</a:t>
            </a:r>
            <a:r>
              <a:rPr lang="tr-TR" altLang="tr-TR" sz="2000" dirty="0">
                <a:ea typeface="ヒラギノ角ゴ Pro W3" panose="020B0300000000000000" pitchFamily="34" charset="-128"/>
              </a:rPr>
              <a:t>		</a:t>
            </a:r>
            <a:endParaRPr lang="tr-TR" altLang="tr-TR" sz="2400" b="1" dirty="0">
              <a:solidFill>
                <a:srgbClr val="FF0000"/>
              </a:solidFill>
              <a:latin typeface="BentonSansTRUReg" pitchFamily="1" charset="-94"/>
              <a:ea typeface="ヒラギノ角ゴ Pro W3" panose="020B0300000000000000"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Unvan 1">
            <a:extLst>
              <a:ext uri="{FF2B5EF4-FFF2-40B4-BE49-F238E27FC236}">
                <a16:creationId xmlns:a16="http://schemas.microsoft.com/office/drawing/2014/main" id="{F59CAEA9-CE72-BB48-95CD-2BDEA08AFB2B}"/>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dirty="0">
                <a:latin typeface="BentonSansTRUReg" pitchFamily="1" charset="-94"/>
              </a:rPr>
              <a:t>2023 ETKİNLİKLER</a:t>
            </a:r>
            <a:endParaRPr lang="tr-TR" altLang="tr-TR" dirty="0"/>
          </a:p>
        </p:txBody>
      </p:sp>
      <p:sp>
        <p:nvSpPr>
          <p:cNvPr id="122883" name="Dikdörtgen 2">
            <a:extLst>
              <a:ext uri="{FF2B5EF4-FFF2-40B4-BE49-F238E27FC236}">
                <a16:creationId xmlns:a16="http://schemas.microsoft.com/office/drawing/2014/main" id="{BAD1C141-4EDB-B1F0-9BB8-BCB54BB2C855}"/>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22884" name="Dikdörtgen 6">
            <a:extLst>
              <a:ext uri="{FF2B5EF4-FFF2-40B4-BE49-F238E27FC236}">
                <a16:creationId xmlns:a16="http://schemas.microsoft.com/office/drawing/2014/main" id="{B522F9AC-58A5-46CA-9DF5-01FC12EA5E80}"/>
              </a:ext>
            </a:extLst>
          </p:cNvPr>
          <p:cNvSpPr>
            <a:spLocks noChangeArrowheads="1"/>
          </p:cNvSpPr>
          <p:nvPr/>
        </p:nvSpPr>
        <p:spPr bwMode="auto">
          <a:xfrm>
            <a:off x="1035052" y="1268415"/>
            <a:ext cx="73945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CUMHURİYETİN 100. YILI YEMEĞİ </a:t>
            </a:r>
          </a:p>
          <a:p>
            <a:pPr algn="ctr">
              <a:buFontTx/>
              <a:buNone/>
            </a:pPr>
            <a:r>
              <a:rPr lang="tr-TR" altLang="tr-TR" sz="2400" b="1" dirty="0">
                <a:latin typeface="BentonSansTRUReg" pitchFamily="1" charset="-94"/>
                <a:ea typeface="ヒラギノ角ゴ Pro W3" panose="020B0300000000000000" pitchFamily="34" charset="-128"/>
                <a:cs typeface="Arial" panose="020B0604020202020204" pitchFamily="34" charset="0"/>
              </a:rPr>
              <a:t>26 EKİM 2023</a:t>
            </a:r>
          </a:p>
          <a:p>
            <a:pPr algn="ctr">
              <a:buFontTx/>
              <a:buNone/>
            </a:pPr>
            <a:endPar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p:txBody>
      </p:sp>
      <p:sp>
        <p:nvSpPr>
          <p:cNvPr id="2" name="AutoShape 2">
            <a:extLst>
              <a:ext uri="{FF2B5EF4-FFF2-40B4-BE49-F238E27FC236}">
                <a16:creationId xmlns:a16="http://schemas.microsoft.com/office/drawing/2014/main" id="{C6F14FED-6447-4293-A1B4-D24ECED42E0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a:extLst>
              <a:ext uri="{FF2B5EF4-FFF2-40B4-BE49-F238E27FC236}">
                <a16:creationId xmlns:a16="http://schemas.microsoft.com/office/drawing/2014/main" id="{2094CAB0-5D84-4119-814A-E089529EE7F9}"/>
              </a:ext>
            </a:extLst>
          </p:cNvPr>
          <p:cNvPicPr>
            <a:picLocks noChangeAspect="1"/>
          </p:cNvPicPr>
          <p:nvPr/>
        </p:nvPicPr>
        <p:blipFill>
          <a:blip r:embed="rId3"/>
          <a:stretch>
            <a:fillRect/>
          </a:stretch>
        </p:blipFill>
        <p:spPr>
          <a:xfrm>
            <a:off x="2267777" y="2261891"/>
            <a:ext cx="4702111" cy="352658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Unvan 1">
            <a:extLst>
              <a:ext uri="{FF2B5EF4-FFF2-40B4-BE49-F238E27FC236}">
                <a16:creationId xmlns:a16="http://schemas.microsoft.com/office/drawing/2014/main" id="{48061810-DBFE-A61A-C889-81C5822371DC}"/>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dirty="0">
                <a:latin typeface="BentonSansTRUReg" pitchFamily="1" charset="-94"/>
              </a:rPr>
              <a:t>2023 ETKİNLİKLER</a:t>
            </a:r>
            <a:endParaRPr lang="tr-TR" altLang="tr-TR" dirty="0"/>
          </a:p>
        </p:txBody>
      </p:sp>
      <p:sp>
        <p:nvSpPr>
          <p:cNvPr id="120835" name="Dikdörtgen 2">
            <a:extLst>
              <a:ext uri="{FF2B5EF4-FFF2-40B4-BE49-F238E27FC236}">
                <a16:creationId xmlns:a16="http://schemas.microsoft.com/office/drawing/2014/main" id="{1A6FC81D-A08C-C628-C212-AFCFCF32783C}"/>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20836" name="Dikdörtgen 6">
            <a:extLst>
              <a:ext uri="{FF2B5EF4-FFF2-40B4-BE49-F238E27FC236}">
                <a16:creationId xmlns:a16="http://schemas.microsoft.com/office/drawing/2014/main" id="{132BFB91-724C-B86F-7046-BBB26E20711B}"/>
              </a:ext>
            </a:extLst>
          </p:cNvPr>
          <p:cNvSpPr>
            <a:spLocks noChangeArrowheads="1"/>
          </p:cNvSpPr>
          <p:nvPr/>
        </p:nvSpPr>
        <p:spPr bwMode="auto">
          <a:xfrm>
            <a:off x="1035052" y="1268415"/>
            <a:ext cx="73945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ÖĞRETMENLER GÜNÜ ETKİNLİĞİ</a:t>
            </a:r>
          </a:p>
          <a:p>
            <a:pPr algn="ctr">
              <a:buFontTx/>
              <a:buNone/>
            </a:pPr>
            <a:r>
              <a:rPr lang="tr-TR" altLang="tr-TR" sz="2400" b="1" dirty="0">
                <a:latin typeface="BentonSansTRUReg" pitchFamily="1" charset="-94"/>
                <a:ea typeface="ヒラギノ角ゴ Pro W3" panose="020B0300000000000000" pitchFamily="34" charset="-128"/>
                <a:cs typeface="Arial" panose="020B0604020202020204" pitchFamily="34" charset="0"/>
              </a:rPr>
              <a:t>24 KASIM 2023</a:t>
            </a:r>
          </a:p>
          <a:p>
            <a:pPr algn="ctr">
              <a:buFontTx/>
              <a:buNone/>
            </a:pPr>
            <a:endPar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p:txBody>
      </p:sp>
      <p:sp>
        <p:nvSpPr>
          <p:cNvPr id="2" name="AutoShape 2">
            <a:extLst>
              <a:ext uri="{FF2B5EF4-FFF2-40B4-BE49-F238E27FC236}">
                <a16:creationId xmlns:a16="http://schemas.microsoft.com/office/drawing/2014/main" id="{E2B904F0-02C4-4769-B0DE-2D789766D3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a:extLst>
              <a:ext uri="{FF2B5EF4-FFF2-40B4-BE49-F238E27FC236}">
                <a16:creationId xmlns:a16="http://schemas.microsoft.com/office/drawing/2014/main" id="{29074F85-DED8-4F4D-B009-92724BE9F5A1}"/>
              </a:ext>
            </a:extLst>
          </p:cNvPr>
          <p:cNvPicPr>
            <a:picLocks noChangeAspect="1"/>
          </p:cNvPicPr>
          <p:nvPr/>
        </p:nvPicPr>
        <p:blipFill>
          <a:blip r:embed="rId3"/>
          <a:stretch>
            <a:fillRect/>
          </a:stretch>
        </p:blipFill>
        <p:spPr>
          <a:xfrm>
            <a:off x="824124" y="2416377"/>
            <a:ext cx="7495751" cy="295730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Unvan 1">
            <a:extLst>
              <a:ext uri="{FF2B5EF4-FFF2-40B4-BE49-F238E27FC236}">
                <a16:creationId xmlns:a16="http://schemas.microsoft.com/office/drawing/2014/main" id="{48061810-DBFE-A61A-C889-81C5822371DC}"/>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dirty="0">
                <a:latin typeface="BentonSansTRUReg" pitchFamily="1" charset="-94"/>
              </a:rPr>
              <a:t>2023 ETKİNLİKLER</a:t>
            </a:r>
            <a:endParaRPr lang="tr-TR" altLang="tr-TR" dirty="0"/>
          </a:p>
        </p:txBody>
      </p:sp>
      <p:sp>
        <p:nvSpPr>
          <p:cNvPr id="120835" name="Dikdörtgen 2">
            <a:extLst>
              <a:ext uri="{FF2B5EF4-FFF2-40B4-BE49-F238E27FC236}">
                <a16:creationId xmlns:a16="http://schemas.microsoft.com/office/drawing/2014/main" id="{1A6FC81D-A08C-C628-C212-AFCFCF32783C}"/>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20836" name="Dikdörtgen 6">
            <a:extLst>
              <a:ext uri="{FF2B5EF4-FFF2-40B4-BE49-F238E27FC236}">
                <a16:creationId xmlns:a16="http://schemas.microsoft.com/office/drawing/2014/main" id="{132BFB91-724C-B86F-7046-BBB26E20711B}"/>
              </a:ext>
            </a:extLst>
          </p:cNvPr>
          <p:cNvSpPr>
            <a:spLocks noChangeArrowheads="1"/>
          </p:cNvSpPr>
          <p:nvPr/>
        </p:nvSpPr>
        <p:spPr bwMode="auto">
          <a:xfrm>
            <a:off x="1035052" y="1268415"/>
            <a:ext cx="73945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ÖĞRETMENLER GÜNÜ ETKİNLİĞİ</a:t>
            </a:r>
          </a:p>
          <a:p>
            <a:pPr algn="ctr">
              <a:buFontTx/>
              <a:buNone/>
            </a:pPr>
            <a:r>
              <a:rPr lang="tr-TR" altLang="tr-TR" sz="2400" b="1" dirty="0">
                <a:latin typeface="BentonSansTRUReg" pitchFamily="1" charset="-94"/>
                <a:ea typeface="ヒラギノ角ゴ Pro W3" panose="020B0300000000000000" pitchFamily="34" charset="-128"/>
                <a:cs typeface="Arial" panose="020B0604020202020204" pitchFamily="34" charset="0"/>
              </a:rPr>
              <a:t>24 KASIM 2023</a:t>
            </a:r>
          </a:p>
          <a:p>
            <a:pPr algn="ctr">
              <a:buFontTx/>
              <a:buNone/>
            </a:pPr>
            <a:endPar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p:txBody>
      </p:sp>
      <p:sp>
        <p:nvSpPr>
          <p:cNvPr id="2" name="AutoShape 2">
            <a:extLst>
              <a:ext uri="{FF2B5EF4-FFF2-40B4-BE49-F238E27FC236}">
                <a16:creationId xmlns:a16="http://schemas.microsoft.com/office/drawing/2014/main" id="{E2B904F0-02C4-4769-B0DE-2D789766D3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2">
            <a:extLst>
              <a:ext uri="{FF2B5EF4-FFF2-40B4-BE49-F238E27FC236}">
                <a16:creationId xmlns:a16="http://schemas.microsoft.com/office/drawing/2014/main" id="{B50A91CB-B7D9-44E5-B300-B5746E55D13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566EAD9C-9D5A-4053-A518-B82DD777F55E}"/>
              </a:ext>
            </a:extLst>
          </p:cNvPr>
          <p:cNvPicPr>
            <a:picLocks noChangeAspect="1"/>
          </p:cNvPicPr>
          <p:nvPr/>
        </p:nvPicPr>
        <p:blipFill>
          <a:blip r:embed="rId3"/>
          <a:stretch>
            <a:fillRect/>
          </a:stretch>
        </p:blipFill>
        <p:spPr>
          <a:xfrm>
            <a:off x="2056656" y="2204864"/>
            <a:ext cx="5030688" cy="3773016"/>
          </a:xfrm>
          <a:prstGeom prst="rect">
            <a:avLst/>
          </a:prstGeom>
        </p:spPr>
      </p:pic>
    </p:spTree>
    <p:extLst>
      <p:ext uri="{BB962C8B-B14F-4D97-AF65-F5344CB8AC3E}">
        <p14:creationId xmlns:p14="http://schemas.microsoft.com/office/powerpoint/2010/main" val="1773658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Unvan 1">
            <a:extLst>
              <a:ext uri="{FF2B5EF4-FFF2-40B4-BE49-F238E27FC236}">
                <a16:creationId xmlns:a16="http://schemas.microsoft.com/office/drawing/2014/main" id="{48061810-DBFE-A61A-C889-81C5822371DC}"/>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dirty="0">
                <a:latin typeface="BentonSansTRUReg" pitchFamily="1" charset="-94"/>
              </a:rPr>
              <a:t>2023 ETKİNLİKLER</a:t>
            </a:r>
            <a:endParaRPr lang="tr-TR" altLang="tr-TR" dirty="0"/>
          </a:p>
        </p:txBody>
      </p:sp>
      <p:sp>
        <p:nvSpPr>
          <p:cNvPr id="120835" name="Dikdörtgen 2">
            <a:extLst>
              <a:ext uri="{FF2B5EF4-FFF2-40B4-BE49-F238E27FC236}">
                <a16:creationId xmlns:a16="http://schemas.microsoft.com/office/drawing/2014/main" id="{1A6FC81D-A08C-C628-C212-AFCFCF32783C}"/>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20836" name="Dikdörtgen 6">
            <a:extLst>
              <a:ext uri="{FF2B5EF4-FFF2-40B4-BE49-F238E27FC236}">
                <a16:creationId xmlns:a16="http://schemas.microsoft.com/office/drawing/2014/main" id="{132BFB91-724C-B86F-7046-BBB26E20711B}"/>
              </a:ext>
            </a:extLst>
          </p:cNvPr>
          <p:cNvSpPr>
            <a:spLocks noChangeArrowheads="1"/>
          </p:cNvSpPr>
          <p:nvPr/>
        </p:nvSpPr>
        <p:spPr bwMode="auto">
          <a:xfrm>
            <a:off x="1035052" y="1268415"/>
            <a:ext cx="739457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rPr>
              <a:t>ÖĞRETMENLER GÜNÜ ETKİNLİĞİ</a:t>
            </a:r>
          </a:p>
          <a:p>
            <a:pPr algn="ctr">
              <a:buFontTx/>
              <a:buNone/>
            </a:pPr>
            <a:r>
              <a:rPr lang="tr-TR" altLang="tr-TR" sz="2400" b="1" dirty="0">
                <a:latin typeface="BentonSansTRUReg" pitchFamily="1" charset="-94"/>
                <a:ea typeface="ヒラギノ角ゴ Pro W3" panose="020B0300000000000000" pitchFamily="34" charset="-128"/>
                <a:cs typeface="Arial" panose="020B0604020202020204" pitchFamily="34" charset="0"/>
              </a:rPr>
              <a:t>24 KASIM 2023</a:t>
            </a:r>
          </a:p>
          <a:p>
            <a:pPr algn="ctr">
              <a:buFontTx/>
              <a:buNone/>
            </a:pPr>
            <a:endParaRPr lang="tr-TR" altLang="tr-TR" sz="2400" b="1" dirty="0">
              <a:solidFill>
                <a:srgbClr val="FF0000"/>
              </a:solidFill>
              <a:latin typeface="BentonSansTRUReg" pitchFamily="1" charset="-94"/>
              <a:ea typeface="ヒラギノ角ゴ Pro W3" panose="020B0300000000000000" pitchFamily="34" charset="-128"/>
              <a:cs typeface="Arial" panose="020B0604020202020204" pitchFamily="34" charset="0"/>
            </a:endParaRPr>
          </a:p>
        </p:txBody>
      </p:sp>
      <p:sp>
        <p:nvSpPr>
          <p:cNvPr id="2" name="AutoShape 2">
            <a:extLst>
              <a:ext uri="{FF2B5EF4-FFF2-40B4-BE49-F238E27FC236}">
                <a16:creationId xmlns:a16="http://schemas.microsoft.com/office/drawing/2014/main" id="{E2B904F0-02C4-4769-B0DE-2D789766D3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2">
            <a:extLst>
              <a:ext uri="{FF2B5EF4-FFF2-40B4-BE49-F238E27FC236}">
                <a16:creationId xmlns:a16="http://schemas.microsoft.com/office/drawing/2014/main" id="{B50A91CB-B7D9-44E5-B300-B5746E55D13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a:extLst>
              <a:ext uri="{FF2B5EF4-FFF2-40B4-BE49-F238E27FC236}">
                <a16:creationId xmlns:a16="http://schemas.microsoft.com/office/drawing/2014/main" id="{33884D6E-9601-4387-8BB4-9BD0DEAB22FE}"/>
              </a:ext>
            </a:extLst>
          </p:cNvPr>
          <p:cNvPicPr>
            <a:picLocks noChangeAspect="1"/>
          </p:cNvPicPr>
          <p:nvPr/>
        </p:nvPicPr>
        <p:blipFill>
          <a:blip r:embed="rId3"/>
          <a:stretch>
            <a:fillRect/>
          </a:stretch>
        </p:blipFill>
        <p:spPr>
          <a:xfrm>
            <a:off x="2177167" y="2200541"/>
            <a:ext cx="5094465" cy="3820849"/>
          </a:xfrm>
          <a:prstGeom prst="rect">
            <a:avLst/>
          </a:prstGeom>
        </p:spPr>
      </p:pic>
    </p:spTree>
    <p:extLst>
      <p:ext uri="{BB962C8B-B14F-4D97-AF65-F5344CB8AC3E}">
        <p14:creationId xmlns:p14="http://schemas.microsoft.com/office/powerpoint/2010/main" val="3974150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Unvan 1">
            <a:extLst>
              <a:ext uri="{FF2B5EF4-FFF2-40B4-BE49-F238E27FC236}">
                <a16:creationId xmlns:a16="http://schemas.microsoft.com/office/drawing/2014/main" id="{06C9A40C-53F2-95AF-8AE0-EBA923EB0EC1}"/>
              </a:ext>
            </a:extLst>
          </p:cNvPr>
          <p:cNvSpPr>
            <a:spLocks noGrp="1"/>
          </p:cNvSpPr>
          <p:nvPr>
            <p:ph type="title"/>
          </p:nvPr>
        </p:nvSpPr>
        <p:spPr>
          <a:xfrm>
            <a:off x="250827" y="188915"/>
            <a:ext cx="8736013" cy="803275"/>
          </a:xfrm>
          <a:ln w="57150">
            <a:solidFill>
              <a:srgbClr val="FF0000"/>
            </a:solidFill>
            <a:miter lim="800000"/>
            <a:headEnd/>
            <a:tailEnd/>
          </a:ln>
        </p:spPr>
        <p:txBody>
          <a:bodyPr/>
          <a:lstStyle/>
          <a:p>
            <a:r>
              <a:rPr lang="tr-TR" altLang="tr-TR">
                <a:latin typeface="BentonSansTRUReg" pitchFamily="1" charset="-94"/>
              </a:rPr>
              <a:t>MEZUN VERİ TABANI</a:t>
            </a:r>
            <a:endParaRPr lang="tr-TR" altLang="tr-TR"/>
          </a:p>
        </p:txBody>
      </p:sp>
      <p:sp>
        <p:nvSpPr>
          <p:cNvPr id="149507" name="Dikdörtgen 2">
            <a:extLst>
              <a:ext uri="{FF2B5EF4-FFF2-40B4-BE49-F238E27FC236}">
                <a16:creationId xmlns:a16="http://schemas.microsoft.com/office/drawing/2014/main" id="{461DA118-4C5D-88F2-A9ED-76A6E59AAF57}"/>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49508" name="Dikdörtgen 6">
            <a:extLst>
              <a:ext uri="{FF2B5EF4-FFF2-40B4-BE49-F238E27FC236}">
                <a16:creationId xmlns:a16="http://schemas.microsoft.com/office/drawing/2014/main" id="{0F44F6AC-FBCA-4ACB-376F-0DE625397C21}"/>
              </a:ext>
            </a:extLst>
          </p:cNvPr>
          <p:cNvSpPr>
            <a:spLocks noChangeArrowheads="1"/>
          </p:cNvSpPr>
          <p:nvPr/>
        </p:nvSpPr>
        <p:spPr bwMode="auto">
          <a:xfrm>
            <a:off x="1042990" y="1268413"/>
            <a:ext cx="7394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buFontTx/>
              <a:buNone/>
            </a:pPr>
            <a:r>
              <a:rPr lang="en-US" altLang="tr-TR" sz="2400" b="1">
                <a:solidFill>
                  <a:srgbClr val="FF0000"/>
                </a:solidFill>
                <a:latin typeface="BentonSansTRUReg" pitchFamily="1" charset="-94"/>
                <a:ea typeface="ヒラギノ角ゴ Pro W3" panose="020B0300000000000000" pitchFamily="34" charset="-128"/>
                <a:cs typeface="Arial" panose="020B0604020202020204" pitchFamily="34" charset="0"/>
              </a:rPr>
              <a:t>EĞİTİM FAKÜLTESİ MEZUN VERİ TABANI</a:t>
            </a:r>
          </a:p>
        </p:txBody>
      </p:sp>
      <p:pic>
        <p:nvPicPr>
          <p:cNvPr id="149509" name="Picture 2" descr="http://fedu.metu.edu.tr/sites/fedu.metu.edu.tr/files/slider/image/mezun-afis-20210614-2.png">
            <a:extLst>
              <a:ext uri="{FF2B5EF4-FFF2-40B4-BE49-F238E27FC236}">
                <a16:creationId xmlns:a16="http://schemas.microsoft.com/office/drawing/2014/main" id="{C569A1A5-6FEA-B330-65E8-9886A7EFF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90" y="2297113"/>
            <a:ext cx="79978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Rectangle 1">
            <a:extLst>
              <a:ext uri="{FF2B5EF4-FFF2-40B4-BE49-F238E27FC236}">
                <a16:creationId xmlns:a16="http://schemas.microsoft.com/office/drawing/2014/main" id="{2B6C9C7D-4858-0253-D5E4-2DE81DB5E56B}"/>
              </a:ext>
            </a:extLst>
          </p:cNvPr>
          <p:cNvSpPr>
            <a:spLocks noChangeArrowheads="1"/>
          </p:cNvSpPr>
          <p:nvPr/>
        </p:nvSpPr>
        <p:spPr bwMode="auto">
          <a:xfrm>
            <a:off x="2332038" y="4973638"/>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spcBef>
                <a:spcPct val="0"/>
              </a:spcBef>
              <a:buFontTx/>
              <a:buNone/>
            </a:pPr>
            <a:r>
              <a:rPr lang="tr-TR" altLang="tr-TR" sz="2000" dirty="0">
                <a:latin typeface="BentonSansTRUBol" pitchFamily="1" charset="-94"/>
                <a:ea typeface="ヒラギノ角ゴ Pro W3" panose="020B0300000000000000" pitchFamily="34" charset="-128"/>
                <a:cs typeface="Arial" panose="020B0604020202020204" pitchFamily="34" charset="0"/>
              </a:rPr>
              <a:t>14 Aralık 2023 </a:t>
            </a:r>
            <a:r>
              <a:rPr lang="en-US" altLang="tr-TR" sz="2000" dirty="0" err="1">
                <a:latin typeface="BentonSansTRUBol" pitchFamily="1" charset="-94"/>
                <a:ea typeface="ヒラギノ角ゴ Pro W3" panose="020B0300000000000000" pitchFamily="34" charset="-128"/>
                <a:cs typeface="Arial" panose="020B0604020202020204" pitchFamily="34" charset="0"/>
              </a:rPr>
              <a:t>tarihi</a:t>
            </a:r>
            <a:r>
              <a:rPr lang="en-US" altLang="tr-TR" sz="2000" dirty="0">
                <a:latin typeface="BentonSansTRUBol" pitchFamily="1" charset="-94"/>
                <a:ea typeface="ヒラギノ角ゴ Pro W3" panose="020B0300000000000000" pitchFamily="34" charset="-128"/>
                <a:cs typeface="Arial" panose="020B0604020202020204" pitchFamily="34" charset="0"/>
              </a:rPr>
              <a:t> </a:t>
            </a:r>
            <a:r>
              <a:rPr lang="en-US" altLang="tr-TR" sz="2000" dirty="0" err="1">
                <a:latin typeface="BentonSansTRUBol" pitchFamily="1" charset="-94"/>
                <a:ea typeface="ヒラギノ角ゴ Pro W3" panose="020B0300000000000000" pitchFamily="34" charset="-128"/>
                <a:cs typeface="Arial" panose="020B0604020202020204" pitchFamily="34" charset="0"/>
              </a:rPr>
              <a:t>itibariyle</a:t>
            </a:r>
            <a:r>
              <a:rPr lang="tr-TR" altLang="tr-TR" sz="2000" dirty="0">
                <a:latin typeface="BentonSansTRUBol" pitchFamily="1" charset="-94"/>
                <a:ea typeface="ヒラギノ角ゴ Pro W3" panose="020B0300000000000000" pitchFamily="34" charset="-128"/>
                <a:cs typeface="Arial" panose="020B0604020202020204" pitchFamily="34" charset="0"/>
              </a:rPr>
              <a:t> 1507</a:t>
            </a:r>
            <a:r>
              <a:rPr lang="en-US" altLang="tr-TR" sz="2000" dirty="0">
                <a:latin typeface="BentonSansTRUBol" pitchFamily="1" charset="-94"/>
                <a:ea typeface="ヒラギノ角ゴ Pro W3" panose="020B0300000000000000" pitchFamily="34" charset="-128"/>
                <a:cs typeface="Arial" panose="020B0604020202020204" pitchFamily="34" charset="0"/>
              </a:rPr>
              <a:t> </a:t>
            </a:r>
            <a:r>
              <a:rPr lang="en-US" altLang="tr-TR" sz="2000" dirty="0" err="1">
                <a:latin typeface="BentonSansTRUBol" pitchFamily="1" charset="-94"/>
                <a:ea typeface="ヒラギノ角ゴ Pro W3" panose="020B0300000000000000" pitchFamily="34" charset="-128"/>
                <a:cs typeface="Arial" panose="020B0604020202020204" pitchFamily="34" charset="0"/>
              </a:rPr>
              <a:t>kayıt</a:t>
            </a:r>
            <a:endParaRPr lang="en-US" altLang="tr-TR" sz="2000" dirty="0">
              <a:latin typeface="BentonSansTRUBol" pitchFamily="1" charset="-94"/>
              <a:ea typeface="ヒラギノ角ゴ Pro W3" panose="020B0300000000000000" pitchFamily="34" charset="-128"/>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Dikdörtgen 2">
            <a:extLst>
              <a:ext uri="{FF2B5EF4-FFF2-40B4-BE49-F238E27FC236}">
                <a16:creationId xmlns:a16="http://schemas.microsoft.com/office/drawing/2014/main" id="{65E47004-1D60-4988-8456-843CABA4BA45}"/>
              </a:ext>
            </a:extLst>
          </p:cNvPr>
          <p:cNvSpPr>
            <a:spLocks noChangeArrowheads="1"/>
          </p:cNvSpPr>
          <p:nvPr/>
        </p:nvSpPr>
        <p:spPr bwMode="auto">
          <a:xfrm>
            <a:off x="107950" y="1125540"/>
            <a:ext cx="8345488"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51555" name="Dikdörtgen 6">
            <a:extLst>
              <a:ext uri="{FF2B5EF4-FFF2-40B4-BE49-F238E27FC236}">
                <a16:creationId xmlns:a16="http://schemas.microsoft.com/office/drawing/2014/main" id="{D15B5309-B32C-1913-33A1-90DB42BDFCB5}"/>
              </a:ext>
            </a:extLst>
          </p:cNvPr>
          <p:cNvSpPr>
            <a:spLocks noChangeArrowheads="1"/>
          </p:cNvSpPr>
          <p:nvPr/>
        </p:nvSpPr>
        <p:spPr bwMode="auto">
          <a:xfrm>
            <a:off x="250827" y="1125540"/>
            <a:ext cx="87360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spcBef>
                <a:spcPct val="0"/>
              </a:spcBef>
              <a:buFontTx/>
              <a:buNone/>
            </a:pPr>
            <a:endParaRPr lang="tr-TR" altLang="tr-TR" sz="2400" b="1">
              <a:solidFill>
                <a:srgbClr val="FF0000"/>
              </a:solidFill>
              <a:ea typeface="ヒラギノ角ゴ Pro W3" panose="020B0300000000000000" pitchFamily="34" charset="-128"/>
            </a:endParaRPr>
          </a:p>
          <a:p>
            <a:pPr algn="ctr">
              <a:spcBef>
                <a:spcPct val="0"/>
              </a:spcBef>
              <a:buFontTx/>
              <a:buNone/>
            </a:pPr>
            <a:endParaRPr lang="tr-TR" altLang="tr-TR" sz="2400" b="1">
              <a:solidFill>
                <a:srgbClr val="FF0000"/>
              </a:solidFill>
              <a:ea typeface="ヒラギノ角ゴ Pro W3" panose="020B0300000000000000" pitchFamily="34" charset="-128"/>
            </a:endParaRPr>
          </a:p>
          <a:p>
            <a:pPr algn="ctr">
              <a:spcBef>
                <a:spcPct val="0"/>
              </a:spcBef>
              <a:buFontTx/>
              <a:buNone/>
            </a:pPr>
            <a:endParaRPr lang="tr-TR" altLang="tr-TR" sz="2400" b="1">
              <a:solidFill>
                <a:srgbClr val="FF0000"/>
              </a:solidFill>
              <a:ea typeface="ヒラギノ角ゴ Pro W3" panose="020B0300000000000000" pitchFamily="34" charset="-128"/>
            </a:endParaRPr>
          </a:p>
          <a:p>
            <a:pPr algn="ctr">
              <a:spcBef>
                <a:spcPct val="0"/>
              </a:spcBef>
              <a:buFontTx/>
              <a:buNone/>
            </a:pPr>
            <a:endParaRPr lang="tr-TR" altLang="tr-TR" sz="2400" b="1">
              <a:solidFill>
                <a:srgbClr val="FF0000"/>
              </a:solidFill>
              <a:ea typeface="ヒラギノ角ゴ Pro W3" panose="020B0300000000000000" pitchFamily="34" charset="-128"/>
            </a:endParaRPr>
          </a:p>
          <a:p>
            <a:pPr algn="ctr">
              <a:spcBef>
                <a:spcPct val="0"/>
              </a:spcBef>
              <a:buFontTx/>
              <a:buNone/>
            </a:pPr>
            <a:endParaRPr lang="tr-TR" altLang="tr-TR" sz="2400" b="1">
              <a:solidFill>
                <a:srgbClr val="FF0000"/>
              </a:solidFill>
              <a:ea typeface="ヒラギノ角ゴ Pro W3" panose="020B0300000000000000" pitchFamily="34" charset="-128"/>
            </a:endParaRPr>
          </a:p>
          <a:p>
            <a:pPr algn="ctr">
              <a:spcBef>
                <a:spcPct val="0"/>
              </a:spcBef>
              <a:buFontTx/>
              <a:buNone/>
            </a:pPr>
            <a:endParaRPr lang="tr-TR" altLang="tr-TR" sz="2400" b="1">
              <a:solidFill>
                <a:srgbClr val="FF0000"/>
              </a:solidFill>
              <a:ea typeface="ヒラギノ角ゴ Pro W3" panose="020B0300000000000000" pitchFamily="34" charset="-128"/>
            </a:endParaRPr>
          </a:p>
        </p:txBody>
      </p:sp>
      <p:sp>
        <p:nvSpPr>
          <p:cNvPr id="151556" name="AutoShape 8" descr="https://sqrl.metu.edu.tr/src/download.php?passed_id=48746&amp;mailbox=INBOX&amp;ent_id=5&amp;absolute_dl=true">
            <a:extLst>
              <a:ext uri="{FF2B5EF4-FFF2-40B4-BE49-F238E27FC236}">
                <a16:creationId xmlns:a16="http://schemas.microsoft.com/office/drawing/2014/main" id="{1992A15C-22E1-8FC8-EA6E-3CAB75FC5724}"/>
              </a:ext>
            </a:extLst>
          </p:cNvPr>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151557" name="Dikdörtgen 1">
            <a:extLst>
              <a:ext uri="{FF2B5EF4-FFF2-40B4-BE49-F238E27FC236}">
                <a16:creationId xmlns:a16="http://schemas.microsoft.com/office/drawing/2014/main" id="{8E31DF0E-CECC-5985-66A6-79519C333584}"/>
              </a:ext>
            </a:extLst>
          </p:cNvPr>
          <p:cNvSpPr>
            <a:spLocks noChangeArrowheads="1"/>
          </p:cNvSpPr>
          <p:nvPr/>
        </p:nvSpPr>
        <p:spPr bwMode="auto">
          <a:xfrm>
            <a:off x="2234509" y="2130425"/>
            <a:ext cx="501470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spcBef>
                <a:spcPct val="0"/>
              </a:spcBef>
              <a:buFontTx/>
              <a:buNone/>
            </a:pPr>
            <a:r>
              <a:rPr lang="tr-TR" altLang="tr-TR" sz="6600" b="1">
                <a:solidFill>
                  <a:srgbClr val="FF0000"/>
                </a:solidFill>
                <a:latin typeface="BentonSansTRUReg" pitchFamily="1" charset="-94"/>
                <a:ea typeface="ヒラギノ角ゴ Pro W3" panose="020B0300000000000000" pitchFamily="34" charset="-128"/>
              </a:rPr>
              <a:t>TEŞEKKÜRLER</a:t>
            </a:r>
            <a:endParaRPr lang="tr-TR" altLang="tr-TR" sz="6600">
              <a:latin typeface="BentonSansTRUReg" pitchFamily="1" charset="-94"/>
              <a:ea typeface="ヒラギノ角ゴ Pro W3" panose="020B0300000000000000"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Unvan 1">
            <a:extLst>
              <a:ext uri="{FF2B5EF4-FFF2-40B4-BE49-F238E27FC236}">
                <a16:creationId xmlns:a16="http://schemas.microsoft.com/office/drawing/2014/main" id="{9E296ED8-5619-97CF-A86B-216D15CEE71A}"/>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28675" name="Dikdörtgen 2">
            <a:extLst>
              <a:ext uri="{FF2B5EF4-FFF2-40B4-BE49-F238E27FC236}">
                <a16:creationId xmlns:a16="http://schemas.microsoft.com/office/drawing/2014/main" id="{688EF51A-65D0-EB83-1472-6AD941CB5D1D}"/>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28676" name="Dikdörtgen 6">
            <a:extLst>
              <a:ext uri="{FF2B5EF4-FFF2-40B4-BE49-F238E27FC236}">
                <a16:creationId xmlns:a16="http://schemas.microsoft.com/office/drawing/2014/main" id="{1ECB840B-BA25-AB50-1FAA-A7E554CA89A3}"/>
              </a:ext>
            </a:extLst>
          </p:cNvPr>
          <p:cNvSpPr>
            <a:spLocks noChangeArrowheads="1"/>
          </p:cNvSpPr>
          <p:nvPr/>
        </p:nvSpPr>
        <p:spPr bwMode="auto">
          <a:xfrm>
            <a:off x="684215" y="1028702"/>
            <a:ext cx="77755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b="1" dirty="0">
              <a:solidFill>
                <a:srgbClr val="FF0000"/>
              </a:solidFill>
              <a:latin typeface="BentonSansTRUReg" pitchFamily="1" charset="-94"/>
              <a:ea typeface="ヒラギノ角ゴ Pro W3" panose="020B0300000000000000" pitchFamily="34" charset="-128"/>
            </a:endParaRPr>
          </a:p>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İDARİ GÖREVLER</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Dr. </a:t>
            </a:r>
            <a:r>
              <a:rPr lang="tr-TR" altLang="tr-TR" sz="2400" dirty="0" err="1">
                <a:latin typeface="BentonSansTRUReg" pitchFamily="1" charset="-94"/>
                <a:ea typeface="ヒラギノ角ゴ Pro W3" panose="020B0300000000000000" pitchFamily="34" charset="-128"/>
              </a:rPr>
              <a:t>Öğr</a:t>
            </a:r>
            <a:r>
              <a:rPr lang="tr-TR" altLang="tr-TR" sz="2400" dirty="0">
                <a:latin typeface="BentonSansTRUReg" pitchFamily="1" charset="-94"/>
                <a:ea typeface="ヒラギノ角ゴ Pro W3" panose="020B0300000000000000" pitchFamily="34" charset="-128"/>
              </a:rPr>
              <a:t>. Gör. Deniz ŞALLI ÇOPUR		YDE		Yabancı Diller Yüksekokulu Müdür Danışmanı</a:t>
            </a:r>
          </a:p>
          <a:p>
            <a:pPr>
              <a:spcBef>
                <a:spcPct val="0"/>
              </a:spcBef>
              <a:buNone/>
            </a:pPr>
            <a:endParaRPr lang="tr-TR" altLang="tr-TR" sz="2400" dirty="0">
              <a:latin typeface="BentonSansTRUReg" pitchFamily="1" charset="-94"/>
              <a:ea typeface="ヒラギノ角ゴ Pro W3" panose="020B0300000000000000" pitchFamily="34" charset="-128"/>
            </a:endParaRPr>
          </a:p>
          <a:p>
            <a:pPr>
              <a:spcBef>
                <a:spcPct val="0"/>
              </a:spcBef>
              <a:buNone/>
            </a:pPr>
            <a:r>
              <a:rPr lang="tr-TR" altLang="tr-TR" sz="2400" dirty="0">
                <a:latin typeface="BentonSansTRUReg" pitchFamily="1" charset="-94"/>
                <a:ea typeface="ヒラギノ角ゴ Pro W3" panose="020B0300000000000000" pitchFamily="34" charset="-128"/>
              </a:rPr>
              <a:t>(01.01.2023-30.09.2023 tarihleri arasında)</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None/>
            </a:pPr>
            <a:r>
              <a:rPr lang="tr-TR" altLang="tr-TR" sz="2400" dirty="0">
                <a:latin typeface="BentonSansTRUBol" pitchFamily="1" charset="-94"/>
                <a:ea typeface="ヒラギノ角ゴ Pro W3" panose="020B0300000000000000" pitchFamily="34" charset="-128"/>
              </a:rPr>
              <a:t>	</a:t>
            </a:r>
            <a:endParaRPr lang="tr-TR" altLang="tr-TR" sz="2400" dirty="0">
              <a:latin typeface="BentonSansTRUReg" pitchFamily="1" charset="-94"/>
              <a:ea typeface="ヒラギノ角ゴ Pro W3" panose="020B0300000000000000" pitchFamily="34" charset="-128"/>
            </a:endParaRPr>
          </a:p>
        </p:txBody>
      </p:sp>
    </p:spTree>
    <p:extLst>
      <p:ext uri="{BB962C8B-B14F-4D97-AF65-F5344CB8AC3E}">
        <p14:creationId xmlns:p14="http://schemas.microsoft.com/office/powerpoint/2010/main" val="78079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Unvan 1">
            <a:extLst>
              <a:ext uri="{FF2B5EF4-FFF2-40B4-BE49-F238E27FC236}">
                <a16:creationId xmlns:a16="http://schemas.microsoft.com/office/drawing/2014/main" id="{9E296ED8-5619-97CF-A86B-216D15CEE71A}"/>
              </a:ext>
            </a:extLst>
          </p:cNvPr>
          <p:cNvSpPr>
            <a:spLocks noGrp="1"/>
          </p:cNvSpPr>
          <p:nvPr>
            <p:ph type="title"/>
          </p:nvPr>
        </p:nvSpPr>
        <p:spPr>
          <a:xfrm>
            <a:off x="228602" y="192090"/>
            <a:ext cx="8736013" cy="803275"/>
          </a:xfrm>
          <a:ln w="57150">
            <a:solidFill>
              <a:srgbClr val="FF0000"/>
            </a:solidFill>
            <a:miter lim="800000"/>
            <a:headEnd/>
            <a:tailEnd/>
          </a:ln>
        </p:spPr>
        <p:txBody>
          <a:bodyPr/>
          <a:lstStyle/>
          <a:p>
            <a:r>
              <a:rPr lang="tr-TR" altLang="en-US">
                <a:latin typeface="BentonSansTRUReg" pitchFamily="1" charset="-94"/>
              </a:rPr>
              <a:t>ATAMALAR</a:t>
            </a:r>
            <a:endParaRPr lang="tr-TR" altLang="en-US"/>
          </a:p>
        </p:txBody>
      </p:sp>
      <p:sp>
        <p:nvSpPr>
          <p:cNvPr id="28675" name="Dikdörtgen 2">
            <a:extLst>
              <a:ext uri="{FF2B5EF4-FFF2-40B4-BE49-F238E27FC236}">
                <a16:creationId xmlns:a16="http://schemas.microsoft.com/office/drawing/2014/main" id="{688EF51A-65D0-EB83-1472-6AD941CB5D1D}"/>
              </a:ext>
            </a:extLst>
          </p:cNvPr>
          <p:cNvSpPr>
            <a:spLocks noChangeArrowheads="1"/>
          </p:cNvSpPr>
          <p:nvPr/>
        </p:nvSpPr>
        <p:spPr bwMode="auto">
          <a:xfrm>
            <a:off x="179390" y="1484315"/>
            <a:ext cx="8345487" cy="4321175"/>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tr-TR" altLang="tr-TR" sz="2400">
              <a:ea typeface="ヒラギノ角ゴ Pro W3" panose="020B0300000000000000" pitchFamily="34" charset="-128"/>
            </a:endParaRPr>
          </a:p>
        </p:txBody>
      </p:sp>
      <p:sp>
        <p:nvSpPr>
          <p:cNvPr id="28676" name="Dikdörtgen 6">
            <a:extLst>
              <a:ext uri="{FF2B5EF4-FFF2-40B4-BE49-F238E27FC236}">
                <a16:creationId xmlns:a16="http://schemas.microsoft.com/office/drawing/2014/main" id="{1ECB840B-BA25-AB50-1FAA-A7E554CA89A3}"/>
              </a:ext>
            </a:extLst>
          </p:cNvPr>
          <p:cNvSpPr>
            <a:spLocks noChangeArrowheads="1"/>
          </p:cNvSpPr>
          <p:nvPr/>
        </p:nvSpPr>
        <p:spPr bwMode="auto">
          <a:xfrm>
            <a:off x="684215" y="1028702"/>
            <a:ext cx="77755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r>
              <a:rPr lang="tr-TR" altLang="tr-TR" sz="2400" b="1" dirty="0">
                <a:solidFill>
                  <a:srgbClr val="FF0000"/>
                </a:solidFill>
                <a:latin typeface="BentonSansTRUReg" pitchFamily="1" charset="-94"/>
                <a:ea typeface="ヒラギノ角ゴ Pro W3" panose="020B0300000000000000" pitchFamily="34" charset="-128"/>
              </a:rPr>
              <a:t>İDARİ GÖREVLER</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Prof. Dr. A. </a:t>
            </a:r>
            <a:r>
              <a:rPr lang="tr-TR" altLang="tr-TR" sz="2400" dirty="0" err="1">
                <a:latin typeface="BentonSansTRUReg" pitchFamily="1" charset="-94"/>
                <a:ea typeface="ヒラギノ角ゴ Pro W3" panose="020B0300000000000000" pitchFamily="34" charset="-128"/>
              </a:rPr>
              <a:t>Cendel</a:t>
            </a:r>
            <a:r>
              <a:rPr lang="tr-TR" altLang="tr-TR" sz="2400" dirty="0">
                <a:latin typeface="BentonSansTRUReg" pitchFamily="1" charset="-94"/>
                <a:ea typeface="ヒラギノ角ゴ Pro W3" panose="020B0300000000000000" pitchFamily="34" charset="-128"/>
              </a:rPr>
              <a:t> KARAMAN		YDE	13.12.2023	</a:t>
            </a:r>
          </a:p>
          <a:p>
            <a:pPr>
              <a:spcBef>
                <a:spcPct val="0"/>
              </a:spcBef>
              <a:buFontTx/>
              <a:buNone/>
            </a:pPr>
            <a:r>
              <a:rPr lang="tr-TR" altLang="tr-TR" sz="2400" dirty="0">
                <a:latin typeface="BentonSansTRUReg" pitchFamily="1" charset="-94"/>
                <a:ea typeface="ヒラギノ角ゴ Pro W3" panose="020B0300000000000000" pitchFamily="34" charset="-128"/>
              </a:rPr>
              <a:t>	Rektörlük Akademik Performans Değerlendirme</a:t>
            </a:r>
          </a:p>
          <a:p>
            <a:pPr>
              <a:spcBef>
                <a:spcPct val="0"/>
              </a:spcBef>
              <a:buFontTx/>
              <a:buNone/>
            </a:pPr>
            <a:r>
              <a:rPr lang="tr-TR" altLang="tr-TR" sz="2400" dirty="0">
                <a:latin typeface="BentonSansTRUReg" pitchFamily="1" charset="-94"/>
                <a:ea typeface="ヒラギノ角ゴ Pro W3" panose="020B0300000000000000" pitchFamily="34" charset="-128"/>
              </a:rPr>
              <a:t>	Komisyonu Üyesi</a:t>
            </a:r>
          </a:p>
          <a:p>
            <a:pPr>
              <a:spcBef>
                <a:spcPct val="0"/>
              </a:spcBef>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Prof. Dr. Sadettin KİRAZCI		BES	13.12.2023	</a:t>
            </a:r>
          </a:p>
          <a:p>
            <a:pPr>
              <a:spcBef>
                <a:spcPct val="0"/>
              </a:spcBef>
              <a:buFontTx/>
              <a:buNone/>
            </a:pPr>
            <a:r>
              <a:rPr lang="tr-TR" altLang="tr-TR" sz="2400" dirty="0">
                <a:latin typeface="BentonSansTRUReg" pitchFamily="1" charset="-94"/>
                <a:ea typeface="ヒラギノ角ゴ Pro W3" panose="020B0300000000000000" pitchFamily="34" charset="-128"/>
              </a:rPr>
              <a:t>	Rektörlük Akademik Performans Değerlendirme</a:t>
            </a:r>
          </a:p>
          <a:p>
            <a:pPr>
              <a:spcBef>
                <a:spcPct val="0"/>
              </a:spcBef>
              <a:buFontTx/>
              <a:buNone/>
            </a:pPr>
            <a:r>
              <a:rPr lang="tr-TR" altLang="tr-TR" sz="2400" dirty="0">
                <a:latin typeface="BentonSansTRUReg" pitchFamily="1" charset="-94"/>
                <a:ea typeface="ヒラギノ角ゴ Pro W3" panose="020B0300000000000000" pitchFamily="34" charset="-128"/>
              </a:rPr>
              <a:t>	Komisyonu Üyesi</a:t>
            </a:r>
          </a:p>
          <a:p>
            <a:pPr>
              <a:spcBef>
                <a:spcPct val="0"/>
              </a:spcBef>
              <a:buFontTx/>
              <a:buNone/>
            </a:pPr>
            <a:endParaRPr lang="tr-TR" altLang="tr-TR" sz="2400" dirty="0">
              <a:latin typeface="BentonSansTRUReg" pitchFamily="1" charset="-94"/>
              <a:ea typeface="ヒラギノ角ゴ Pro W3" panose="020B0300000000000000" pitchFamily="34" charset="-128"/>
            </a:endParaRPr>
          </a:p>
          <a:p>
            <a:pPr>
              <a:spcBef>
                <a:spcPct val="0"/>
              </a:spcBef>
              <a:buFontTx/>
              <a:buNone/>
            </a:pPr>
            <a:r>
              <a:rPr lang="tr-TR" altLang="tr-TR" sz="2400" dirty="0">
                <a:latin typeface="BentonSansTRUReg" pitchFamily="1" charset="-94"/>
                <a:ea typeface="ヒラギノ角ゴ Pro W3" panose="020B0300000000000000" pitchFamily="34" charset="-128"/>
              </a:rPr>
              <a:t>Doç. Dr. Saniye Tuğba TOKEL		BÖTE	13.12.2023	</a:t>
            </a:r>
          </a:p>
          <a:p>
            <a:pPr>
              <a:spcBef>
                <a:spcPct val="0"/>
              </a:spcBef>
              <a:buFontTx/>
              <a:buNone/>
            </a:pPr>
            <a:r>
              <a:rPr lang="tr-TR" altLang="tr-TR" sz="2400" dirty="0">
                <a:latin typeface="BentonSansTRUReg" pitchFamily="1" charset="-94"/>
                <a:ea typeface="ヒラギノ角ゴ Pro W3" panose="020B0300000000000000" pitchFamily="34" charset="-128"/>
              </a:rPr>
              <a:t>	Rektörlük Akademik Performans Değerlendirme</a:t>
            </a:r>
          </a:p>
          <a:p>
            <a:pPr>
              <a:spcBef>
                <a:spcPct val="0"/>
              </a:spcBef>
              <a:buFontTx/>
              <a:buNone/>
            </a:pPr>
            <a:r>
              <a:rPr lang="tr-TR" altLang="tr-TR" sz="2400" dirty="0">
                <a:latin typeface="BentonSansTRUReg" pitchFamily="1" charset="-94"/>
                <a:ea typeface="ヒラギノ角ゴ Pro W3" panose="020B0300000000000000" pitchFamily="34" charset="-128"/>
              </a:rPr>
              <a:t>	Komisyonu Üyesi</a:t>
            </a:r>
          </a:p>
        </p:txBody>
      </p:sp>
    </p:spTree>
    <p:extLst>
      <p:ext uri="{BB962C8B-B14F-4D97-AF65-F5344CB8AC3E}">
        <p14:creationId xmlns:p14="http://schemas.microsoft.com/office/powerpoint/2010/main" val="4121298462"/>
      </p:ext>
    </p:extLst>
  </p:cSld>
  <p:clrMapOvr>
    <a:masterClrMapping/>
  </p:clrMapOvr>
</p:sld>
</file>

<file path=ppt/theme/theme1.xml><?xml version="1.0" encoding="utf-8"?>
<a:theme xmlns:a="http://schemas.openxmlformats.org/drawingml/2006/main" name="PP ODTÜMETU01">
  <a:themeElements>
    <a:clrScheme name="PP ODTÜMETU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 ODTÜMETU01">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txDef>
      <a:spPr bwMode="auto">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a:spPr>
      <a:bodyPr>
        <a:spAutoFit/>
      </a:bodyPr>
      <a:lstStyle>
        <a:defPPr>
          <a:spcBef>
            <a:spcPct val="0"/>
          </a:spcBef>
          <a:buFontTx/>
          <a:buNone/>
          <a:defRPr sz="1200" dirty="0">
            <a:solidFill>
              <a:schemeClr val="bg1"/>
            </a:solidFill>
            <a:latin typeface="BentonSansTRUReg" pitchFamily="1" charset="0"/>
            <a:ea typeface="ヒラギノ角ゴ Pro W3" charset="-128"/>
          </a:defRPr>
        </a:defPPr>
      </a:lstStyle>
    </a:txDef>
  </a:objectDefaults>
  <a:extraClrSchemeLst>
    <a:extraClrScheme>
      <a:clrScheme name="PP ODTÜMETU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 ODTÜMETU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 ODTÜMETU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 ODTÜMETU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 ODTÜMETU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 ODTÜMETU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 ODTÜMETU0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 ODTÜMETU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 ODTÜMETU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 ODTÜMETU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 ODTÜMETU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 ODTÜMETU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HD:Users:emresenan:Desktop:ODTÜ:KURUMSAL KİMLİK KILAVUZU:evde yapılanlar:ODTÜ KILAVUZ:PP:PP ODTÜMETU01.pot</Template>
  <TotalTime>22198</TotalTime>
  <Words>3677</Words>
  <Application>Microsoft Office PowerPoint</Application>
  <PresentationFormat>Ekran Gösterisi (4:3)</PresentationFormat>
  <Paragraphs>639</Paragraphs>
  <Slides>75</Slides>
  <Notes>75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75</vt:i4>
      </vt:variant>
    </vt:vector>
  </HeadingPairs>
  <TitlesOfParts>
    <vt:vector size="80" baseType="lpstr">
      <vt:lpstr>Arial</vt:lpstr>
      <vt:lpstr>BentonSansTRUBol</vt:lpstr>
      <vt:lpstr>BentonSansTRUReg</vt:lpstr>
      <vt:lpstr>roboto</vt:lpstr>
      <vt:lpstr>PP ODTÜMETU01</vt:lpstr>
      <vt:lpstr>PowerPoint Sunusu</vt:lpstr>
      <vt:lpstr>PowerPoint Sunusu</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ATAMALAR</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İDARİ PERSONEL</vt:lpstr>
      <vt:lpstr>İDARİ PERSONEL</vt:lpstr>
      <vt:lpstr>ÖĞRENCİLER</vt:lpstr>
      <vt:lpstr>ÖĞRENCİLER</vt:lpstr>
      <vt:lpstr>BÖLÜM BİRİNCİLERİMİZ</vt:lpstr>
      <vt:lpstr>BÖLÜM BİRİNCİLERİMİZ</vt:lpstr>
      <vt:lpstr>YAYIN İSTATİSTİKLERİ</vt:lpstr>
      <vt:lpstr>BAŞARILARIMIZ</vt:lpstr>
      <vt:lpstr>BAŞARILARIMIZ</vt:lpstr>
      <vt:lpstr>BAŞARILARIMIZ</vt:lpstr>
      <vt:lpstr>BAŞARILARIMIZ</vt:lpstr>
      <vt:lpstr>BAŞARILARIMIZ</vt:lpstr>
      <vt:lpstr>ÖDÜLLER</vt:lpstr>
      <vt:lpstr>ÖDÜLLER</vt:lpstr>
      <vt:lpstr>PROJELER</vt:lpstr>
      <vt:lpstr>PROJELER</vt:lpstr>
      <vt:lpstr>BÜTÇE</vt:lpstr>
      <vt:lpstr>BÜTÇE</vt:lpstr>
      <vt:lpstr>SEYAHAT BÜTÇESİ</vt:lpstr>
      <vt:lpstr>SEYAHAT BÜTÇESİ</vt:lpstr>
      <vt:lpstr>FORMASYON</vt:lpstr>
      <vt:lpstr>FORMASYON</vt:lpstr>
      <vt:lpstr>FORMASYON</vt:lpstr>
      <vt:lpstr>FORMASYON</vt:lpstr>
      <vt:lpstr>FORMASYON</vt:lpstr>
      <vt:lpstr>FİZİKİ GELİŞMELER</vt:lpstr>
      <vt:lpstr>FİZİKİ GELİŞMELER</vt:lpstr>
      <vt:lpstr>FİZİKİ GELİŞMELER</vt:lpstr>
      <vt:lpstr>FİZİKİ GELİŞMELER</vt:lpstr>
      <vt:lpstr>FİZİKİ GELİŞMELER</vt:lpstr>
      <vt:lpstr>BAĞIŞLAR</vt:lpstr>
      <vt:lpstr>FAKÜLTEMİZE GELEN KONUK BİLİM İNSANLARI</vt:lpstr>
      <vt:lpstr>FAKÜLTEMİZE YAPILAN ZİYARETLER</vt:lpstr>
      <vt:lpstr>2023 ETKİNLİKLER</vt:lpstr>
      <vt:lpstr>2023 ETKİNLİKLER</vt:lpstr>
      <vt:lpstr>2023 ETKİNLİKLER</vt:lpstr>
      <vt:lpstr>2023 ETKİNLİKLER</vt:lpstr>
      <vt:lpstr>2023 ETKİNLİKLER</vt:lpstr>
      <vt:lpstr>2023 ETKİNLİKLER</vt:lpstr>
      <vt:lpstr>2023 ETKİNLİKLER</vt:lpstr>
      <vt:lpstr>MEZUN VERİ TABANI</vt:lpstr>
      <vt:lpstr>PowerPoint Sunusu</vt:lpstr>
    </vt:vector>
  </TitlesOfParts>
  <Company>獫票楧栮捯洀鉭曮㞱Û뜰⠲쎔딁烊皭〼፥ᙼ䕸忤઱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乩歫椠䱡畳椀㸲㻸ꔿ㌋䬮ꍰ䞮誀圇짗꾬钒붤鏊꣊㥊揤鞁</dc:creator>
  <cp:lastModifiedBy>seval pekmezci</cp:lastModifiedBy>
  <cp:revision>2372</cp:revision>
  <cp:lastPrinted>2023-12-13T10:52:22Z</cp:lastPrinted>
  <dcterms:created xsi:type="dcterms:W3CDTF">2011-06-07T20:09:38Z</dcterms:created>
  <dcterms:modified xsi:type="dcterms:W3CDTF">2023-12-14T06:25:04Z</dcterms:modified>
</cp:coreProperties>
</file>